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63" r:id="rId5"/>
    <p:sldId id="259" r:id="rId6"/>
    <p:sldId id="262" r:id="rId7"/>
    <p:sldId id="260" r:id="rId8"/>
    <p:sldId id="261" r:id="rId9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Franklin Gothic Book"/>
      </a:defRPr>
    </a:lvl1pPr>
    <a:lvl2pPr marL="0" marR="0" indent="457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Franklin Gothic Book"/>
      </a:defRPr>
    </a:lvl2pPr>
    <a:lvl3pPr marL="0" marR="0" indent="914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Franklin Gothic Book"/>
      </a:defRPr>
    </a:lvl3pPr>
    <a:lvl4pPr marL="0" marR="0" indent="1371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Franklin Gothic Book"/>
      </a:defRPr>
    </a:lvl4pPr>
    <a:lvl5pPr marL="0" marR="0" indent="18288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Franklin Gothic Book"/>
      </a:defRPr>
    </a:lvl5pPr>
    <a:lvl6pPr marL="0" marR="0" indent="22860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Franklin Gothic Book"/>
      </a:defRPr>
    </a:lvl6pPr>
    <a:lvl7pPr marL="0" marR="0" indent="2743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Franklin Gothic Book"/>
      </a:defRPr>
    </a:lvl7pPr>
    <a:lvl8pPr marL="0" marR="0" indent="3200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Franklin Gothic Book"/>
      </a:defRPr>
    </a:lvl8pPr>
    <a:lvl9pPr marL="0" marR="0" indent="3657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Franklin Gothic Book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ADAD8"/>
          </a:solidFill>
        </a:fill>
      </a:tcStyle>
    </a:wholeTbl>
    <a:band2H>
      <a:tcTxStyle/>
      <a:tcStyle>
        <a:tcBdr/>
        <a:fill>
          <a:solidFill>
            <a:srgbClr val="EDEDED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chemeClr val="accent3"/>
              </a:solidFill>
              <a:prstDash val="solid"/>
              <a:round/>
            </a:ln>
          </a:top>
          <a:bottom>
            <a:ln w="12700" cap="flat">
              <a:solidFill>
                <a:schemeClr val="accent3"/>
              </a:solidFill>
              <a:prstDash val="solid"/>
              <a:round/>
            </a:ln>
          </a:bottom>
          <a:insideH>
            <a:ln w="12700" cap="flat">
              <a:solidFill>
                <a:schemeClr val="accent3"/>
              </a:solidFill>
              <a:prstDash val="solid"/>
              <a:round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DECEA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chemeClr val="accent3"/>
              </a:solidFill>
              <a:prstDash val="solid"/>
              <a:round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chemeClr val="accent3"/>
              </a:solidFill>
              <a:prstDash val="solid"/>
              <a:round/>
            </a:ln>
          </a:top>
          <a:bottom>
            <a:ln w="12700" cap="flat">
              <a:solidFill>
                <a:schemeClr val="accent3"/>
              </a:solidFill>
              <a:prstDash val="solid"/>
              <a:round/>
            </a:ln>
          </a:bottom>
          <a:insideH>
            <a:ln w="12700" cap="flat">
              <a:solidFill>
                <a:schemeClr val="accent3"/>
              </a:solidFill>
              <a:prstDash val="solid"/>
              <a:round/>
            </a:ln>
          </a:insideH>
          <a:insideV>
            <a:ln w="12700" cap="flat">
              <a:solidFill>
                <a:schemeClr val="accent3"/>
              </a:solidFill>
              <a:prstDash val="solid"/>
              <a:round/>
            </a:ln>
          </a:insideV>
        </a:tcBdr>
        <a:fill>
          <a:solidFill>
            <a:srgbClr val="EDECEA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chemeClr val="accent3"/>
              </a:solidFill>
              <a:prstDash val="solid"/>
              <a:round/>
            </a:ln>
          </a:top>
          <a:bottom>
            <a:ln w="12700" cap="flat">
              <a:solidFill>
                <a:schemeClr val="accent3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chemeClr val="accent3"/>
              </a:solidFill>
              <a:prstDash val="solid"/>
              <a:round/>
            </a:ln>
          </a:top>
          <a:bottom>
            <a:ln w="12700" cap="flat">
              <a:solidFill>
                <a:schemeClr val="accent3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6350" cap="flat">
              <a:solidFill>
                <a:schemeClr val="accent3"/>
              </a:solidFill>
              <a:prstDash val="solid"/>
              <a:round/>
            </a:ln>
          </a:left>
          <a:right>
            <a:ln w="6350" cap="flat">
              <a:solidFill>
                <a:schemeClr val="accent3"/>
              </a:solidFill>
              <a:prstDash val="solid"/>
              <a:round/>
            </a:ln>
          </a:right>
          <a:top>
            <a:ln w="6350" cap="flat">
              <a:solidFill>
                <a:schemeClr val="accent3"/>
              </a:solidFill>
              <a:prstDash val="solid"/>
              <a:round/>
            </a:ln>
          </a:top>
          <a:bottom>
            <a:ln w="6350" cap="flat">
              <a:solidFill>
                <a:schemeClr val="accent3"/>
              </a:solidFill>
              <a:prstDash val="solid"/>
              <a:round/>
            </a:ln>
          </a:bottom>
          <a:insideH>
            <a:ln w="6350" cap="flat">
              <a:solidFill>
                <a:schemeClr val="accent3"/>
              </a:solidFill>
              <a:prstDash val="solid"/>
              <a:round/>
            </a:ln>
          </a:insideH>
          <a:insideV>
            <a:ln w="6350" cap="flat">
              <a:solidFill>
                <a:schemeClr val="accent3"/>
              </a:solidFill>
              <a:prstDash val="solid"/>
              <a:round/>
            </a:ln>
          </a:insideV>
        </a:tcBdr>
        <a:fill>
          <a:solidFill>
            <a:schemeClr val="accent3">
              <a:alpha val="40000"/>
            </a:scheme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6350" cap="flat">
              <a:solidFill>
                <a:schemeClr val="accent3"/>
              </a:solidFill>
              <a:prstDash val="solid"/>
              <a:round/>
            </a:ln>
          </a:left>
          <a:right>
            <a:ln w="34925" cap="flat">
              <a:solidFill>
                <a:schemeClr val="accent3"/>
              </a:solidFill>
              <a:prstDash val="solid"/>
              <a:round/>
            </a:ln>
          </a:right>
          <a:top>
            <a:ln w="6350" cap="flat">
              <a:solidFill>
                <a:schemeClr val="accent3"/>
              </a:solidFill>
              <a:prstDash val="solid"/>
              <a:round/>
            </a:ln>
          </a:top>
          <a:bottom>
            <a:ln w="6350" cap="flat">
              <a:solidFill>
                <a:schemeClr val="accent3"/>
              </a:solidFill>
              <a:prstDash val="solid"/>
              <a:round/>
            </a:ln>
          </a:bottom>
          <a:insideH>
            <a:ln w="6350" cap="flat">
              <a:solidFill>
                <a:schemeClr val="accent3"/>
              </a:solidFill>
              <a:prstDash val="solid"/>
              <a:round/>
            </a:ln>
          </a:insideH>
          <a:insideV>
            <a:ln w="6350" cap="flat">
              <a:solidFill>
                <a:schemeClr val="accent3"/>
              </a:solidFill>
              <a:prstDash val="solid"/>
              <a:round/>
            </a:ln>
          </a:insideV>
        </a:tcBdr>
        <a:fill>
          <a:solidFill>
            <a:schemeClr val="accent3">
              <a:alpha val="40000"/>
            </a:scheme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34925" cap="flat">
              <a:solidFill>
                <a:schemeClr val="accent3"/>
              </a:solidFill>
              <a:prstDash val="solid"/>
              <a:round/>
            </a:ln>
          </a:top>
          <a:bottom>
            <a:ln w="34925" cap="flat">
              <a:solidFill>
                <a:schemeClr val="accent3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" cap="flat">
              <a:solidFill>
                <a:schemeClr val="accent3"/>
              </a:solidFill>
              <a:prstDash val="solid"/>
              <a:round/>
            </a:ln>
          </a:top>
          <a:bottom>
            <a:ln w="34925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9D6D1"/>
          </a:solidFill>
        </a:fill>
      </a:tcStyle>
    </a:wholeTbl>
    <a:band2H>
      <a:tcTxStyle/>
      <a:tcStyle>
        <a:tcBdr/>
        <a:fill>
          <a:solidFill>
            <a:srgbClr val="EDECEA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4D8DC"/>
          </a:solidFill>
        </a:fill>
      </a:tcStyle>
    </a:wholeTbl>
    <a:band2H>
      <a:tcTxStyle/>
      <a:tcStyle>
        <a:tcBdr/>
        <a:fill>
          <a:solidFill>
            <a:srgbClr val="FAECEE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3" d="100"/>
          <a:sy n="63" d="100"/>
        </p:scale>
        <p:origin x="78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01" name="Shape 101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1200">
        <a:latin typeface="+mn-lt"/>
        <a:ea typeface="+mn-ea"/>
        <a:cs typeface="+mn-cs"/>
        <a:sym typeface="Franklin Gothic Book"/>
      </a:defRPr>
    </a:lvl1pPr>
    <a:lvl2pPr indent="228600" defTabSz="457200" latinLnBrk="0">
      <a:defRPr sz="1200">
        <a:latin typeface="+mn-lt"/>
        <a:ea typeface="+mn-ea"/>
        <a:cs typeface="+mn-cs"/>
        <a:sym typeface="Franklin Gothic Book"/>
      </a:defRPr>
    </a:lvl2pPr>
    <a:lvl3pPr indent="457200" defTabSz="457200" latinLnBrk="0">
      <a:defRPr sz="1200">
        <a:latin typeface="+mn-lt"/>
        <a:ea typeface="+mn-ea"/>
        <a:cs typeface="+mn-cs"/>
        <a:sym typeface="Franklin Gothic Book"/>
      </a:defRPr>
    </a:lvl3pPr>
    <a:lvl4pPr indent="685800" defTabSz="457200" latinLnBrk="0">
      <a:defRPr sz="1200">
        <a:latin typeface="+mn-lt"/>
        <a:ea typeface="+mn-ea"/>
        <a:cs typeface="+mn-cs"/>
        <a:sym typeface="Franklin Gothic Book"/>
      </a:defRPr>
    </a:lvl4pPr>
    <a:lvl5pPr indent="914400" defTabSz="457200" latinLnBrk="0">
      <a:defRPr sz="1200">
        <a:latin typeface="+mn-lt"/>
        <a:ea typeface="+mn-ea"/>
        <a:cs typeface="+mn-cs"/>
        <a:sym typeface="Franklin Gothic Book"/>
      </a:defRPr>
    </a:lvl5pPr>
    <a:lvl6pPr indent="1143000" defTabSz="457200" latinLnBrk="0">
      <a:defRPr sz="1200">
        <a:latin typeface="+mn-lt"/>
        <a:ea typeface="+mn-ea"/>
        <a:cs typeface="+mn-cs"/>
        <a:sym typeface="Franklin Gothic Book"/>
      </a:defRPr>
    </a:lvl6pPr>
    <a:lvl7pPr indent="1371600" defTabSz="457200" latinLnBrk="0">
      <a:defRPr sz="1200">
        <a:latin typeface="+mn-lt"/>
        <a:ea typeface="+mn-ea"/>
        <a:cs typeface="+mn-cs"/>
        <a:sym typeface="Franklin Gothic Book"/>
      </a:defRPr>
    </a:lvl7pPr>
    <a:lvl8pPr indent="1600200" defTabSz="457200" latinLnBrk="0">
      <a:defRPr sz="1200">
        <a:latin typeface="+mn-lt"/>
        <a:ea typeface="+mn-ea"/>
        <a:cs typeface="+mn-cs"/>
        <a:sym typeface="Franklin Gothic Book"/>
      </a:defRPr>
    </a:lvl8pPr>
    <a:lvl9pPr indent="1828800" defTabSz="457200" latinLnBrk="0">
      <a:defRPr sz="1200">
        <a:latin typeface="+mn-lt"/>
        <a:ea typeface="+mn-ea"/>
        <a:cs typeface="+mn-cs"/>
        <a:sym typeface="Franklin Gothic Book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Text"/>
          <p:cNvSpPr txBox="1">
            <a:spLocks noGrp="1"/>
          </p:cNvSpPr>
          <p:nvPr>
            <p:ph type="title"/>
          </p:nvPr>
        </p:nvSpPr>
        <p:spPr>
          <a:xfrm>
            <a:off x="1915128" y="1788454"/>
            <a:ext cx="8361230" cy="2098227"/>
          </a:xfrm>
          <a:prstGeom prst="rect">
            <a:avLst/>
          </a:prstGeom>
        </p:spPr>
        <p:txBody>
          <a:bodyPr anchor="b"/>
          <a:lstStyle>
            <a:lvl1pPr algn="ctr">
              <a:defRPr sz="7200" cap="all"/>
            </a:lvl1pPr>
          </a:lstStyle>
          <a:p>
            <a:r>
              <a:t>Title Text</a:t>
            </a:r>
          </a:p>
        </p:txBody>
      </p:sp>
      <p:sp>
        <p:nvSpPr>
          <p:cNvPr id="1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679905" y="3956279"/>
            <a:ext cx="6831674" cy="108623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2000"/>
              </a:lnSpc>
              <a:spcBef>
                <a:spcPts val="0"/>
              </a:spcBef>
              <a:buSzTx/>
              <a:buFontTx/>
              <a:buNone/>
              <a:defRPr sz="2300"/>
            </a:lvl1pPr>
            <a:lvl2pPr marL="0" indent="457200" algn="ctr">
              <a:lnSpc>
                <a:spcPct val="112000"/>
              </a:lnSpc>
              <a:spcBef>
                <a:spcPts val="0"/>
              </a:spcBef>
              <a:buSzTx/>
              <a:buFontTx/>
              <a:buNone/>
              <a:defRPr sz="2300"/>
            </a:lvl2pPr>
            <a:lvl3pPr marL="0" indent="914400" algn="ctr">
              <a:lnSpc>
                <a:spcPct val="112000"/>
              </a:lnSpc>
              <a:spcBef>
                <a:spcPts val="0"/>
              </a:spcBef>
              <a:buSzTx/>
              <a:buFontTx/>
              <a:buNone/>
              <a:defRPr sz="2300"/>
            </a:lvl3pPr>
            <a:lvl4pPr marL="0" indent="1371600" algn="ctr">
              <a:lnSpc>
                <a:spcPct val="112000"/>
              </a:lnSpc>
              <a:spcBef>
                <a:spcPts val="0"/>
              </a:spcBef>
              <a:buSzTx/>
              <a:buFontTx/>
              <a:buNone/>
              <a:defRPr sz="2300"/>
            </a:lvl4pPr>
            <a:lvl5pPr marL="0" indent="1828800" algn="ctr">
              <a:lnSpc>
                <a:spcPct val="112000"/>
              </a:lnSpc>
              <a:spcBef>
                <a:spcPts val="0"/>
              </a:spcBef>
              <a:buSzTx/>
              <a:buFontTx/>
              <a:buNone/>
              <a:defRPr sz="23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grpSp>
        <p:nvGrpSpPr>
          <p:cNvPr id="16" name="Group 6"/>
          <p:cNvGrpSpPr/>
          <p:nvPr/>
        </p:nvGrpSpPr>
        <p:grpSpPr>
          <a:xfrm>
            <a:off x="752857" y="744468"/>
            <a:ext cx="10674118" cy="5349673"/>
            <a:chOff x="0" y="0"/>
            <a:chExt cx="10674116" cy="5349671"/>
          </a:xfrm>
        </p:grpSpPr>
        <p:sp>
          <p:nvSpPr>
            <p:cNvPr id="14" name="Freeform 6"/>
            <p:cNvSpPr/>
            <p:nvPr/>
          </p:nvSpPr>
          <p:spPr>
            <a:xfrm>
              <a:off x="7399104" y="941183"/>
              <a:ext cx="3275013" cy="44084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924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19712"/>
                  </a:lnTo>
                  <a:lnTo>
                    <a:pt x="18924" y="19714"/>
                  </a:lnTo>
                  <a:lnTo>
                    <a:pt x="18924" y="0"/>
                  </a:lnTo>
                  <a:close/>
                </a:path>
              </a:pathLst>
            </a:custGeom>
            <a:solidFill>
              <a:srgbClr val="191B0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5" name="Freeform 6"/>
            <p:cNvSpPr/>
            <p:nvPr/>
          </p:nvSpPr>
          <p:spPr>
            <a:xfrm rot="10800000">
              <a:off x="0" y="0"/>
              <a:ext cx="3275668" cy="44084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6" h="21600" extrusionOk="0">
                  <a:moveTo>
                    <a:pt x="18921" y="0"/>
                  </a:moveTo>
                  <a:lnTo>
                    <a:pt x="21596" y="0"/>
                  </a:lnTo>
                  <a:lnTo>
                    <a:pt x="21596" y="21600"/>
                  </a:lnTo>
                  <a:lnTo>
                    <a:pt x="5" y="21600"/>
                  </a:lnTo>
                  <a:cubicBezTo>
                    <a:pt x="-4" y="20948"/>
                    <a:pt x="9" y="20362"/>
                    <a:pt x="0" y="19710"/>
                  </a:cubicBezTo>
                  <a:lnTo>
                    <a:pt x="18921" y="19716"/>
                  </a:lnTo>
                  <a:lnTo>
                    <a:pt x="18921" y="0"/>
                  </a:lnTo>
                  <a:close/>
                </a:path>
              </a:pathLst>
            </a:custGeom>
            <a:solidFill>
              <a:srgbClr val="191B0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1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149896" y="6521072"/>
            <a:ext cx="277079" cy="26924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Text"/>
          <p:cNvSpPr txBox="1"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5" name="Body Level One…"/>
          <p:cNvSpPr txBox="1"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Header">
    <p:bg>
      <p:bgPr>
        <a:solidFill>
          <a:srgbClr val="191B0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Text"/>
          <p:cNvSpPr txBox="1">
            <a:spLocks noGrp="1"/>
          </p:cNvSpPr>
          <p:nvPr>
            <p:ph type="title"/>
          </p:nvPr>
        </p:nvSpPr>
        <p:spPr>
          <a:xfrm>
            <a:off x="765025" y="1301360"/>
            <a:ext cx="9612972" cy="2852737"/>
          </a:xfrm>
          <a:prstGeom prst="rect">
            <a:avLst/>
          </a:prstGeom>
        </p:spPr>
        <p:txBody>
          <a:bodyPr anchor="b"/>
          <a:lstStyle>
            <a:lvl1pPr algn="r">
              <a:defRPr sz="7200" cap="all">
                <a:solidFill>
                  <a:srgbClr val="EFEDE3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765025" y="4216327"/>
            <a:ext cx="9612972" cy="1143325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buSzTx/>
              <a:buFontTx/>
              <a:buNone/>
              <a:defRPr sz="2400">
                <a:solidFill>
                  <a:srgbClr val="EFEDE3"/>
                </a:solidFill>
              </a:defRPr>
            </a:lvl1pPr>
            <a:lvl2pPr marL="0" indent="457200" algn="r">
              <a:lnSpc>
                <a:spcPct val="112000"/>
              </a:lnSpc>
              <a:spcBef>
                <a:spcPts val="0"/>
              </a:spcBef>
              <a:buSzTx/>
              <a:buFontTx/>
              <a:buNone/>
              <a:defRPr sz="2400">
                <a:solidFill>
                  <a:srgbClr val="EFEDE3"/>
                </a:solidFill>
              </a:defRPr>
            </a:lvl2pPr>
            <a:lvl3pPr marL="0" indent="914400" algn="r">
              <a:lnSpc>
                <a:spcPct val="112000"/>
              </a:lnSpc>
              <a:spcBef>
                <a:spcPts val="0"/>
              </a:spcBef>
              <a:buSzTx/>
              <a:buFontTx/>
              <a:buNone/>
              <a:defRPr sz="2400">
                <a:solidFill>
                  <a:srgbClr val="EFEDE3"/>
                </a:solidFill>
              </a:defRPr>
            </a:lvl3pPr>
            <a:lvl4pPr marL="0" indent="1371600" algn="r">
              <a:lnSpc>
                <a:spcPct val="112000"/>
              </a:lnSpc>
              <a:spcBef>
                <a:spcPts val="0"/>
              </a:spcBef>
              <a:buSzTx/>
              <a:buFontTx/>
              <a:buNone/>
              <a:defRPr sz="2400">
                <a:solidFill>
                  <a:srgbClr val="EFEDE3"/>
                </a:solidFill>
              </a:defRPr>
            </a:lvl4pPr>
            <a:lvl5pPr marL="0" indent="1828800" algn="r">
              <a:lnSpc>
                <a:spcPct val="112000"/>
              </a:lnSpc>
              <a:spcBef>
                <a:spcPts val="0"/>
              </a:spcBef>
              <a:buSzTx/>
              <a:buFontTx/>
              <a:buNone/>
              <a:defRPr sz="2400">
                <a:solidFill>
                  <a:srgbClr val="EFEDE3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5" name="Crop MarkFreeform 6"/>
          <p:cNvSpPr/>
          <p:nvPr/>
        </p:nvSpPr>
        <p:spPr>
          <a:xfrm>
            <a:off x="8151962" y="1685651"/>
            <a:ext cx="3275013" cy="44084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924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19733"/>
                </a:lnTo>
                <a:lnTo>
                  <a:pt x="18924" y="19733"/>
                </a:lnTo>
                <a:lnTo>
                  <a:pt x="18924" y="0"/>
                </a:lnTo>
                <a:close/>
              </a:path>
            </a:pathLst>
          </a:custGeom>
          <a:solidFill>
            <a:srgbClr val="EFEDE3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149896" y="6521072"/>
            <a:ext cx="277079" cy="26924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FEDE3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itle Text"/>
          <p:cNvSpPr txBox="1"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1600" y="2285999"/>
            <a:ext cx="4447786" cy="3581402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itle Text"/>
          <p:cNvSpPr txBox="1"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1600" y="2340864"/>
            <a:ext cx="4443985" cy="823913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4000"/>
              </a:lnSpc>
              <a:spcBef>
                <a:spcPts val="0"/>
              </a:spcBef>
              <a:buSzTx/>
              <a:buFontTx/>
              <a:buNone/>
              <a:defRPr sz="3000"/>
            </a:lvl1pPr>
            <a:lvl2pPr marL="0" indent="457200">
              <a:lnSpc>
                <a:spcPct val="84000"/>
              </a:lnSpc>
              <a:spcBef>
                <a:spcPts val="0"/>
              </a:spcBef>
              <a:buSzTx/>
              <a:buFontTx/>
              <a:buNone/>
              <a:defRPr sz="3000"/>
            </a:lvl2pPr>
            <a:lvl3pPr marL="0" indent="914400">
              <a:lnSpc>
                <a:spcPct val="84000"/>
              </a:lnSpc>
              <a:spcBef>
                <a:spcPts val="0"/>
              </a:spcBef>
              <a:buSzTx/>
              <a:buFontTx/>
              <a:buNone/>
              <a:defRPr sz="3000"/>
            </a:lvl3pPr>
            <a:lvl4pPr marL="0" indent="1371600">
              <a:lnSpc>
                <a:spcPct val="84000"/>
              </a:lnSpc>
              <a:spcBef>
                <a:spcPts val="0"/>
              </a:spcBef>
              <a:buSzTx/>
              <a:buFontTx/>
              <a:buNone/>
              <a:defRPr sz="3000"/>
            </a:lvl4pPr>
            <a:lvl5pPr marL="0" indent="1828800">
              <a:lnSpc>
                <a:spcPct val="84000"/>
              </a:lnSpc>
              <a:spcBef>
                <a:spcPts val="0"/>
              </a:spcBef>
              <a:buSzTx/>
              <a:buFontTx/>
              <a:buNone/>
              <a:defRPr sz="3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525014" y="2340864"/>
            <a:ext cx="4443985" cy="823913"/>
          </a:xfrm>
          <a:prstGeom prst="rect">
            <a:avLst/>
          </a:prstGeom>
        </p:spPr>
        <p:txBody>
          <a:bodyPr anchor="b"/>
          <a:lstStyle/>
          <a:p>
            <a:pPr marL="0" indent="0">
              <a:lnSpc>
                <a:spcPct val="84000"/>
              </a:lnSpc>
              <a:spcBef>
                <a:spcPts val="0"/>
              </a:spcBef>
              <a:buSzTx/>
              <a:buFontTx/>
              <a:buNone/>
              <a:defRPr sz="3000"/>
            </a:pPr>
            <a:endParaRPr/>
          </a:p>
        </p:txBody>
      </p:sp>
      <p:sp>
        <p:nvSpPr>
          <p:cNvPr id="5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itle Text"/>
          <p:cNvSpPr txBox="1"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Background ShapeRectangle 7"/>
          <p:cNvSpPr/>
          <p:nvPr/>
        </p:nvSpPr>
        <p:spPr>
          <a:xfrm>
            <a:off x="-1" y="375"/>
            <a:ext cx="5303522" cy="6857626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78" name="Title Text"/>
          <p:cNvSpPr txBox="1">
            <a:spLocks noGrp="1"/>
          </p:cNvSpPr>
          <p:nvPr>
            <p:ph type="title"/>
          </p:nvPr>
        </p:nvSpPr>
        <p:spPr>
          <a:xfrm>
            <a:off x="723900" y="685800"/>
            <a:ext cx="3855721" cy="2157884"/>
          </a:xfrm>
          <a:prstGeom prst="rect">
            <a:avLst/>
          </a:prstGeom>
        </p:spPr>
        <p:txBody>
          <a:bodyPr/>
          <a:lstStyle>
            <a:lvl1pPr>
              <a:lnSpc>
                <a:spcPct val="84000"/>
              </a:lnSpc>
              <a:defRPr sz="4800"/>
            </a:lvl1pPr>
          </a:lstStyle>
          <a:p>
            <a:r>
              <a:t>Title Text</a:t>
            </a:r>
          </a:p>
        </p:txBody>
      </p:sp>
      <p:sp>
        <p:nvSpPr>
          <p:cNvPr id="79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6256020" y="685801"/>
            <a:ext cx="5212080" cy="5175251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0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723899" y="2856344"/>
            <a:ext cx="3855722" cy="3011057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13000"/>
              </a:lnSpc>
              <a:spcBef>
                <a:spcPts val="1500"/>
              </a:spcBef>
              <a:buSzTx/>
              <a:buFontTx/>
              <a:buNone/>
              <a:defRPr sz="1600"/>
            </a:pPr>
            <a:endParaRPr/>
          </a:p>
        </p:txBody>
      </p:sp>
      <p:sp>
        <p:nvSpPr>
          <p:cNvPr id="81" name="Divider BarRectangle 8"/>
          <p:cNvSpPr/>
          <p:nvPr/>
        </p:nvSpPr>
        <p:spPr>
          <a:xfrm>
            <a:off x="5303520" y="376"/>
            <a:ext cx="228601" cy="6858001"/>
          </a:xfrm>
          <a:prstGeom prst="rect">
            <a:avLst/>
          </a:prstGeom>
          <a:solidFill>
            <a:srgbClr val="191B0E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8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202353" y="6521072"/>
            <a:ext cx="277079" cy="26924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Background ShapeRectangle 7"/>
          <p:cNvSpPr/>
          <p:nvPr/>
        </p:nvSpPr>
        <p:spPr>
          <a:xfrm>
            <a:off x="-1" y="375"/>
            <a:ext cx="5303522" cy="6857626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90" name="Title Text"/>
          <p:cNvSpPr txBox="1">
            <a:spLocks noGrp="1"/>
          </p:cNvSpPr>
          <p:nvPr>
            <p:ph type="title"/>
          </p:nvPr>
        </p:nvSpPr>
        <p:spPr>
          <a:xfrm>
            <a:off x="723900" y="685800"/>
            <a:ext cx="3855721" cy="2157884"/>
          </a:xfrm>
          <a:prstGeom prst="rect">
            <a:avLst/>
          </a:prstGeom>
        </p:spPr>
        <p:txBody>
          <a:bodyPr/>
          <a:lstStyle>
            <a:lvl1pPr>
              <a:lnSpc>
                <a:spcPct val="84000"/>
              </a:lnSpc>
              <a:defRPr sz="4800"/>
            </a:lvl1pPr>
          </a:lstStyle>
          <a:p>
            <a:r>
              <a:t>Title Text</a:t>
            </a:r>
          </a:p>
        </p:txBody>
      </p:sp>
      <p:sp>
        <p:nvSpPr>
          <p:cNvPr id="91" name="Picture Placeholder 2"/>
          <p:cNvSpPr>
            <a:spLocks noGrp="1"/>
          </p:cNvSpPr>
          <p:nvPr>
            <p:ph type="pic" idx="13"/>
          </p:nvPr>
        </p:nvSpPr>
        <p:spPr>
          <a:xfrm>
            <a:off x="5532120" y="0"/>
            <a:ext cx="6659881" cy="6858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9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723900" y="2855967"/>
            <a:ext cx="3855721" cy="301143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1500"/>
              </a:spcBef>
              <a:buSzTx/>
              <a:buFontTx/>
              <a:buNone/>
              <a:defRPr sz="1600"/>
            </a:lvl1pPr>
            <a:lvl2pPr marL="0" indent="457200">
              <a:lnSpc>
                <a:spcPct val="113000"/>
              </a:lnSpc>
              <a:spcBef>
                <a:spcPts val="1500"/>
              </a:spcBef>
              <a:buSzTx/>
              <a:buFontTx/>
              <a:buNone/>
              <a:defRPr sz="1600"/>
            </a:lvl2pPr>
            <a:lvl3pPr marL="0" indent="914400">
              <a:lnSpc>
                <a:spcPct val="113000"/>
              </a:lnSpc>
              <a:spcBef>
                <a:spcPts val="1500"/>
              </a:spcBef>
              <a:buSzTx/>
              <a:buFontTx/>
              <a:buNone/>
              <a:defRPr sz="1600"/>
            </a:lvl3pPr>
            <a:lvl4pPr marL="0" indent="1371600">
              <a:lnSpc>
                <a:spcPct val="113000"/>
              </a:lnSpc>
              <a:spcBef>
                <a:spcPts val="1500"/>
              </a:spcBef>
              <a:buSzTx/>
              <a:buFontTx/>
              <a:buNone/>
              <a:defRPr sz="1600"/>
            </a:lvl4pPr>
            <a:lvl5pPr marL="0" indent="1828800">
              <a:lnSpc>
                <a:spcPct val="113000"/>
              </a:lnSpc>
              <a:spcBef>
                <a:spcPts val="1500"/>
              </a:spcBef>
              <a:buSzTx/>
              <a:buFontTx/>
              <a:buNone/>
              <a:defRPr sz="1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3" name="Divider BarRectangle 8"/>
          <p:cNvSpPr/>
          <p:nvPr/>
        </p:nvSpPr>
        <p:spPr>
          <a:xfrm>
            <a:off x="5303520" y="376"/>
            <a:ext cx="228601" cy="6858001"/>
          </a:xfrm>
          <a:prstGeom prst="rect">
            <a:avLst/>
          </a:prstGeom>
          <a:solidFill>
            <a:srgbClr val="191B0E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9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202353" y="6521072"/>
            <a:ext cx="277079" cy="26924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D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ide barRectangle 8"/>
          <p:cNvSpPr/>
          <p:nvPr/>
        </p:nvSpPr>
        <p:spPr>
          <a:xfrm>
            <a:off x="478094" y="376"/>
            <a:ext cx="228601" cy="6858001"/>
          </a:xfrm>
          <a:prstGeom prst="rect">
            <a:avLst/>
          </a:prstGeom>
          <a:solidFill>
            <a:srgbClr val="191B0E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109728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r>
              <a:t>Title Text</a:t>
            </a:r>
          </a:p>
        </p:txBody>
      </p:sp>
      <p:sp>
        <p:nvSpPr>
          <p:cNvPr id="4" name="Body Level One…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0791949" y="6521072"/>
            <a:ext cx="277079" cy="2692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191B0E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ransition spd="med"/>
  <p:txStyles>
    <p:titleStyle>
      <a:lvl1pPr marL="0" marR="0" indent="0" algn="l" defTabSz="914400" rtl="0" latinLnBrk="0">
        <a:lnSpc>
          <a:spcPct val="89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191B0E"/>
          </a:solidFill>
          <a:uFillTx/>
          <a:latin typeface="+mn-lt"/>
          <a:ea typeface="+mn-ea"/>
          <a:cs typeface="+mn-cs"/>
          <a:sym typeface="Franklin Gothic Book"/>
        </a:defRPr>
      </a:lvl1pPr>
      <a:lvl2pPr marL="0" marR="0" indent="0" algn="l" defTabSz="914400" rtl="0" latinLnBrk="0">
        <a:lnSpc>
          <a:spcPct val="89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191B0E"/>
          </a:solidFill>
          <a:uFillTx/>
          <a:latin typeface="+mn-lt"/>
          <a:ea typeface="+mn-ea"/>
          <a:cs typeface="+mn-cs"/>
          <a:sym typeface="Franklin Gothic Book"/>
        </a:defRPr>
      </a:lvl2pPr>
      <a:lvl3pPr marL="0" marR="0" indent="0" algn="l" defTabSz="914400" rtl="0" latinLnBrk="0">
        <a:lnSpc>
          <a:spcPct val="89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191B0E"/>
          </a:solidFill>
          <a:uFillTx/>
          <a:latin typeface="+mn-lt"/>
          <a:ea typeface="+mn-ea"/>
          <a:cs typeface="+mn-cs"/>
          <a:sym typeface="Franklin Gothic Book"/>
        </a:defRPr>
      </a:lvl3pPr>
      <a:lvl4pPr marL="0" marR="0" indent="0" algn="l" defTabSz="914400" rtl="0" latinLnBrk="0">
        <a:lnSpc>
          <a:spcPct val="89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191B0E"/>
          </a:solidFill>
          <a:uFillTx/>
          <a:latin typeface="+mn-lt"/>
          <a:ea typeface="+mn-ea"/>
          <a:cs typeface="+mn-cs"/>
          <a:sym typeface="Franklin Gothic Book"/>
        </a:defRPr>
      </a:lvl4pPr>
      <a:lvl5pPr marL="0" marR="0" indent="0" algn="l" defTabSz="914400" rtl="0" latinLnBrk="0">
        <a:lnSpc>
          <a:spcPct val="89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191B0E"/>
          </a:solidFill>
          <a:uFillTx/>
          <a:latin typeface="+mn-lt"/>
          <a:ea typeface="+mn-ea"/>
          <a:cs typeface="+mn-cs"/>
          <a:sym typeface="Franklin Gothic Book"/>
        </a:defRPr>
      </a:lvl5pPr>
      <a:lvl6pPr marL="0" marR="0" indent="0" algn="l" defTabSz="914400" rtl="0" latinLnBrk="0">
        <a:lnSpc>
          <a:spcPct val="89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191B0E"/>
          </a:solidFill>
          <a:uFillTx/>
          <a:latin typeface="+mn-lt"/>
          <a:ea typeface="+mn-ea"/>
          <a:cs typeface="+mn-cs"/>
          <a:sym typeface="Franklin Gothic Book"/>
        </a:defRPr>
      </a:lvl6pPr>
      <a:lvl7pPr marL="0" marR="0" indent="0" algn="l" defTabSz="914400" rtl="0" latinLnBrk="0">
        <a:lnSpc>
          <a:spcPct val="89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191B0E"/>
          </a:solidFill>
          <a:uFillTx/>
          <a:latin typeface="+mn-lt"/>
          <a:ea typeface="+mn-ea"/>
          <a:cs typeface="+mn-cs"/>
          <a:sym typeface="Franklin Gothic Book"/>
        </a:defRPr>
      </a:lvl7pPr>
      <a:lvl8pPr marL="0" marR="0" indent="0" algn="l" defTabSz="914400" rtl="0" latinLnBrk="0">
        <a:lnSpc>
          <a:spcPct val="89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191B0E"/>
          </a:solidFill>
          <a:uFillTx/>
          <a:latin typeface="+mn-lt"/>
          <a:ea typeface="+mn-ea"/>
          <a:cs typeface="+mn-cs"/>
          <a:sym typeface="Franklin Gothic Book"/>
        </a:defRPr>
      </a:lvl8pPr>
      <a:lvl9pPr marL="0" marR="0" indent="0" algn="l" defTabSz="914400" rtl="0" latinLnBrk="0">
        <a:lnSpc>
          <a:spcPct val="89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191B0E"/>
          </a:solidFill>
          <a:uFillTx/>
          <a:latin typeface="+mn-lt"/>
          <a:ea typeface="+mn-ea"/>
          <a:cs typeface="+mn-cs"/>
          <a:sym typeface="Franklin Gothic Book"/>
        </a:defRPr>
      </a:lvl9pPr>
    </p:titleStyle>
    <p:bodyStyle>
      <a:lvl1pPr marL="384047" marR="0" indent="-384047" algn="l" defTabSz="914400" rtl="0" latinLnBrk="0">
        <a:lnSpc>
          <a:spcPct val="94000"/>
        </a:lnSpc>
        <a:spcBef>
          <a:spcPts val="1000"/>
        </a:spcBef>
        <a:spcAft>
          <a:spcPts val="0"/>
        </a:spcAft>
        <a:buClrTx/>
        <a:buSzPct val="100000"/>
        <a:buFont typeface="Franklin Gothic Book"/>
        <a:buChar char="■"/>
        <a:tabLst/>
        <a:defRPr sz="2000" b="0" i="0" u="none" strike="noStrike" cap="none" spc="0" baseline="0">
          <a:ln>
            <a:noFill/>
          </a:ln>
          <a:solidFill>
            <a:srgbClr val="191B0E"/>
          </a:solidFill>
          <a:uFillTx/>
          <a:latin typeface="+mn-lt"/>
          <a:ea typeface="+mn-ea"/>
          <a:cs typeface="+mn-cs"/>
          <a:sym typeface="Franklin Gothic Book"/>
        </a:defRPr>
      </a:lvl1pPr>
      <a:lvl2pPr marL="914400" marR="0" indent="-384047" algn="l" defTabSz="914400" rtl="0" latinLnBrk="0">
        <a:lnSpc>
          <a:spcPct val="94000"/>
        </a:lnSpc>
        <a:spcBef>
          <a:spcPts val="1000"/>
        </a:spcBef>
        <a:spcAft>
          <a:spcPts val="0"/>
        </a:spcAft>
        <a:buClrTx/>
        <a:buSzPct val="100000"/>
        <a:buFont typeface="Franklin Gothic Book"/>
        <a:buChar char="–"/>
        <a:tabLst/>
        <a:defRPr sz="2000" b="0" i="0" u="none" strike="noStrike" cap="none" spc="0" baseline="0">
          <a:ln>
            <a:noFill/>
          </a:ln>
          <a:solidFill>
            <a:srgbClr val="191B0E"/>
          </a:solidFill>
          <a:uFillTx/>
          <a:latin typeface="+mn-lt"/>
          <a:ea typeface="+mn-ea"/>
          <a:cs typeface="+mn-cs"/>
          <a:sym typeface="Franklin Gothic Book"/>
        </a:defRPr>
      </a:lvl2pPr>
      <a:lvl3pPr marL="1414272" marR="0" indent="-426719" algn="l" defTabSz="914400" rtl="0" latinLnBrk="0">
        <a:lnSpc>
          <a:spcPct val="94000"/>
        </a:lnSpc>
        <a:spcBef>
          <a:spcPts val="1000"/>
        </a:spcBef>
        <a:spcAft>
          <a:spcPts val="0"/>
        </a:spcAft>
        <a:buClrTx/>
        <a:buSzPct val="100000"/>
        <a:buFont typeface="Franklin Gothic Book"/>
        <a:buChar char="■"/>
        <a:tabLst/>
        <a:defRPr sz="2000" b="0" i="0" u="none" strike="noStrike" cap="none" spc="0" baseline="0">
          <a:ln>
            <a:noFill/>
          </a:ln>
          <a:solidFill>
            <a:srgbClr val="191B0E"/>
          </a:solidFill>
          <a:uFillTx/>
          <a:latin typeface="+mn-lt"/>
          <a:ea typeface="+mn-ea"/>
          <a:cs typeface="+mn-cs"/>
          <a:sym typeface="Franklin Gothic Book"/>
        </a:defRPr>
      </a:lvl3pPr>
      <a:lvl4pPr marL="1871472" marR="0" indent="-426719" algn="l" defTabSz="914400" rtl="0" latinLnBrk="0">
        <a:lnSpc>
          <a:spcPct val="94000"/>
        </a:lnSpc>
        <a:spcBef>
          <a:spcPts val="1000"/>
        </a:spcBef>
        <a:spcAft>
          <a:spcPts val="0"/>
        </a:spcAft>
        <a:buClrTx/>
        <a:buSzPct val="100000"/>
        <a:buFont typeface="Franklin Gothic Book"/>
        <a:buChar char="–"/>
        <a:tabLst/>
        <a:defRPr sz="2000" b="0" i="0" u="none" strike="noStrike" cap="none" spc="0" baseline="0">
          <a:ln>
            <a:noFill/>
          </a:ln>
          <a:solidFill>
            <a:srgbClr val="191B0E"/>
          </a:solidFill>
          <a:uFillTx/>
          <a:latin typeface="+mn-lt"/>
          <a:ea typeface="+mn-ea"/>
          <a:cs typeface="+mn-cs"/>
          <a:sym typeface="Franklin Gothic Book"/>
        </a:defRPr>
      </a:lvl4pPr>
      <a:lvl5pPr marL="2382011" marR="0" indent="-480060" algn="l" defTabSz="914400" rtl="0" latinLnBrk="0">
        <a:lnSpc>
          <a:spcPct val="94000"/>
        </a:lnSpc>
        <a:spcBef>
          <a:spcPts val="1000"/>
        </a:spcBef>
        <a:spcAft>
          <a:spcPts val="0"/>
        </a:spcAft>
        <a:buClrTx/>
        <a:buSzPct val="100000"/>
        <a:buFont typeface="Franklin Gothic Book"/>
        <a:buChar char="■"/>
        <a:tabLst/>
        <a:defRPr sz="2000" b="0" i="0" u="none" strike="noStrike" cap="none" spc="0" baseline="0">
          <a:ln>
            <a:noFill/>
          </a:ln>
          <a:solidFill>
            <a:srgbClr val="191B0E"/>
          </a:solidFill>
          <a:uFillTx/>
          <a:latin typeface="+mn-lt"/>
          <a:ea typeface="+mn-ea"/>
          <a:cs typeface="+mn-cs"/>
          <a:sym typeface="Franklin Gothic Book"/>
        </a:defRPr>
      </a:lvl5pPr>
      <a:lvl6pPr marL="2839211" marR="0" indent="-480060" algn="l" defTabSz="914400" rtl="0" latinLnBrk="0">
        <a:lnSpc>
          <a:spcPct val="94000"/>
        </a:lnSpc>
        <a:spcBef>
          <a:spcPts val="1000"/>
        </a:spcBef>
        <a:spcAft>
          <a:spcPts val="0"/>
        </a:spcAft>
        <a:buClrTx/>
        <a:buSzPct val="100000"/>
        <a:buFont typeface="Franklin Gothic Book"/>
        <a:buChar char="–"/>
        <a:tabLst/>
        <a:defRPr sz="2000" b="0" i="0" u="none" strike="noStrike" cap="none" spc="0" baseline="0">
          <a:ln>
            <a:noFill/>
          </a:ln>
          <a:solidFill>
            <a:srgbClr val="191B0E"/>
          </a:solidFill>
          <a:uFillTx/>
          <a:latin typeface="+mn-lt"/>
          <a:ea typeface="+mn-ea"/>
          <a:cs typeface="+mn-cs"/>
          <a:sym typeface="Franklin Gothic Book"/>
        </a:defRPr>
      </a:lvl6pPr>
      <a:lvl7pPr marL="3364991" marR="0" indent="-548639" algn="l" defTabSz="914400" rtl="0" latinLnBrk="0">
        <a:lnSpc>
          <a:spcPct val="94000"/>
        </a:lnSpc>
        <a:spcBef>
          <a:spcPts val="1000"/>
        </a:spcBef>
        <a:spcAft>
          <a:spcPts val="0"/>
        </a:spcAft>
        <a:buClrTx/>
        <a:buSzPct val="100000"/>
        <a:buFont typeface="Franklin Gothic Book"/>
        <a:buChar char="■"/>
        <a:tabLst/>
        <a:defRPr sz="2000" b="0" i="0" u="none" strike="noStrike" cap="none" spc="0" baseline="0">
          <a:ln>
            <a:noFill/>
          </a:ln>
          <a:solidFill>
            <a:srgbClr val="191B0E"/>
          </a:solidFill>
          <a:uFillTx/>
          <a:latin typeface="+mn-lt"/>
          <a:ea typeface="+mn-ea"/>
          <a:cs typeface="+mn-cs"/>
          <a:sym typeface="Franklin Gothic Book"/>
        </a:defRPr>
      </a:lvl7pPr>
      <a:lvl8pPr marL="3822191" marR="0" indent="-548639" algn="l" defTabSz="914400" rtl="0" latinLnBrk="0">
        <a:lnSpc>
          <a:spcPct val="94000"/>
        </a:lnSpc>
        <a:spcBef>
          <a:spcPts val="1000"/>
        </a:spcBef>
        <a:spcAft>
          <a:spcPts val="0"/>
        </a:spcAft>
        <a:buClrTx/>
        <a:buSzPct val="100000"/>
        <a:buFont typeface="Franklin Gothic Book"/>
        <a:buChar char="–"/>
        <a:tabLst/>
        <a:defRPr sz="2000" b="0" i="0" u="none" strike="noStrike" cap="none" spc="0" baseline="0">
          <a:ln>
            <a:noFill/>
          </a:ln>
          <a:solidFill>
            <a:srgbClr val="191B0E"/>
          </a:solidFill>
          <a:uFillTx/>
          <a:latin typeface="+mn-lt"/>
          <a:ea typeface="+mn-ea"/>
          <a:cs typeface="+mn-cs"/>
          <a:sym typeface="Franklin Gothic Book"/>
        </a:defRPr>
      </a:lvl8pPr>
      <a:lvl9pPr marL="4279391" marR="0" indent="-548639" algn="l" defTabSz="914400" rtl="0" latinLnBrk="0">
        <a:lnSpc>
          <a:spcPct val="94000"/>
        </a:lnSpc>
        <a:spcBef>
          <a:spcPts val="1000"/>
        </a:spcBef>
        <a:spcAft>
          <a:spcPts val="0"/>
        </a:spcAft>
        <a:buClrTx/>
        <a:buSzPct val="100000"/>
        <a:buFont typeface="Franklin Gothic Book"/>
        <a:buChar char="■"/>
        <a:tabLst/>
        <a:defRPr sz="2000" b="0" i="0" u="none" strike="noStrike" cap="none" spc="0" baseline="0">
          <a:ln>
            <a:noFill/>
          </a:ln>
          <a:solidFill>
            <a:srgbClr val="191B0E"/>
          </a:solidFill>
          <a:uFillTx/>
          <a:latin typeface="+mn-lt"/>
          <a:ea typeface="+mn-ea"/>
          <a:cs typeface="+mn-cs"/>
          <a:sym typeface="Franklin Gothic Book"/>
        </a:defRPr>
      </a:lvl9pPr>
    </p:bodyStyle>
    <p:otherStyle>
      <a:lvl1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ranklin Gothic Book"/>
        </a:defRPr>
      </a:lvl1pPr>
      <a:lvl2pPr marL="0" marR="0" indent="457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ranklin Gothic Book"/>
        </a:defRPr>
      </a:lvl2pPr>
      <a:lvl3pPr marL="0" marR="0" indent="914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ranklin Gothic Book"/>
        </a:defRPr>
      </a:lvl3pPr>
      <a:lvl4pPr marL="0" marR="0" indent="1371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ranklin Gothic Book"/>
        </a:defRPr>
      </a:lvl4pPr>
      <a:lvl5pPr marL="0" marR="0" indent="18288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ranklin Gothic Book"/>
        </a:defRPr>
      </a:lvl5pPr>
      <a:lvl6pPr marL="0" marR="0" indent="22860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ranklin Gothic Book"/>
        </a:defRPr>
      </a:lvl6pPr>
      <a:lvl7pPr marL="0" marR="0" indent="2743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ranklin Gothic Book"/>
        </a:defRPr>
      </a:lvl7pPr>
      <a:lvl8pPr marL="0" marR="0" indent="3200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ranklin Gothic Book"/>
        </a:defRPr>
      </a:lvl8pPr>
      <a:lvl9pPr marL="0" marR="0" indent="3657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ranklin Gothic Book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tif"/><Relationship Id="rId3" Type="http://schemas.openxmlformats.org/officeDocument/2006/relationships/image" Target="../media/image5.tif"/><Relationship Id="rId7" Type="http://schemas.openxmlformats.org/officeDocument/2006/relationships/image" Target="../media/image9.tif"/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tif"/><Relationship Id="rId5" Type="http://schemas.openxmlformats.org/officeDocument/2006/relationships/image" Target="../media/image7.tif"/><Relationship Id="rId4" Type="http://schemas.openxmlformats.org/officeDocument/2006/relationships/image" Target="../media/image6.tif"/><Relationship Id="rId9" Type="http://schemas.openxmlformats.org/officeDocument/2006/relationships/image" Target="../media/image11.ti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2" Type="http://schemas.openxmlformats.org/officeDocument/2006/relationships/image" Target="../media/image13.t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tif"/><Relationship Id="rId4" Type="http://schemas.openxmlformats.org/officeDocument/2006/relationships/image" Target="../media/image8.t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"/><Relationship Id="rId2" Type="http://schemas.openxmlformats.org/officeDocument/2006/relationships/image" Target="../media/image15.t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tif"/><Relationship Id="rId4" Type="http://schemas.openxmlformats.org/officeDocument/2006/relationships/image" Target="../media/image16.t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Title 1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Fake Detect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itle 1"/>
          <p:cNvSpPr txBox="1">
            <a:spLocks noGrp="1"/>
          </p:cNvSpPr>
          <p:nvPr>
            <p:ph type="title"/>
          </p:nvPr>
        </p:nvSpPr>
        <p:spPr>
          <a:xfrm>
            <a:off x="1343167" y="287445"/>
            <a:ext cx="9601201" cy="1485901"/>
          </a:xfrm>
          <a:prstGeom prst="rect">
            <a:avLst/>
          </a:prstGeom>
        </p:spPr>
        <p:txBody>
          <a:bodyPr/>
          <a:lstStyle/>
          <a:p>
            <a:r>
              <a:t>Data Overview</a:t>
            </a:r>
          </a:p>
        </p:txBody>
      </p:sp>
      <p:graphicFrame>
        <p:nvGraphicFramePr>
          <p:cNvPr id="106" name="Table 5"/>
          <p:cNvGraphicFramePr/>
          <p:nvPr/>
        </p:nvGraphicFramePr>
        <p:xfrm>
          <a:off x="1467133" y="1491267"/>
          <a:ext cx="10069191" cy="2590800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41149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693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193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655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defTabSz="914400">
                        <a:defRPr sz="1800" b="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chemeClr val="accent3"/>
                      </a:solidFill>
                    </a:lnL>
                    <a:lnR w="12700">
                      <a:miter lim="400000"/>
                    </a:lnR>
                    <a:lnT w="12700">
                      <a:solidFill>
                        <a:schemeClr val="accent3"/>
                      </a:solidFill>
                    </a:lnT>
                    <a:lnB w="12700">
                      <a:solidFill>
                        <a:schemeClr val="accent3"/>
                      </a:solidFill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</a:rPr>
                        <a:t># of Videos </a:t>
                      </a:r>
                    </a:p>
                  </a:txBody>
                  <a:tcPr marL="45720" marR="4572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chemeClr val="accent3"/>
                      </a:solidFill>
                    </a:lnT>
                    <a:lnB w="12700">
                      <a:solidFill>
                        <a:schemeClr val="accent3"/>
                      </a:solidFill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</a:rPr>
                        <a:t>Video Length (s)</a:t>
                      </a:r>
                    </a:p>
                  </a:txBody>
                  <a:tcPr marL="45720" marR="4572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chemeClr val="accent3"/>
                      </a:solidFill>
                    </a:lnT>
                    <a:lnB w="12700">
                      <a:solidFill>
                        <a:schemeClr val="accent3"/>
                      </a:solidFill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</a:rPr>
                        <a:t>Total # of Frames </a:t>
                      </a:r>
                    </a:p>
                  </a:txBody>
                  <a:tcPr marL="45720" marR="45720" horzOverflow="overflow">
                    <a:lnL w="12700">
                      <a:miter lim="400000"/>
                    </a:lnL>
                    <a:lnR w="12700">
                      <a:solidFill>
                        <a:schemeClr val="accent3"/>
                      </a:solidFill>
                    </a:lnR>
                    <a:lnT w="12700">
                      <a:solidFill>
                        <a:schemeClr val="accent3"/>
                      </a:solidFill>
                    </a:lnT>
                    <a:lnB w="12700">
                      <a:solidFill>
                        <a:schemeClr val="accent3"/>
                      </a:solidFill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t>Train Positive </a:t>
                      </a:r>
                    </a:p>
                  </a:txBody>
                  <a:tcPr marL="45720" marR="45720" horzOverflow="overflow">
                    <a:lnL w="12700">
                      <a:solidFill>
                        <a:schemeClr val="accent3"/>
                      </a:solidFill>
                    </a:lnL>
                    <a:lnR w="12700">
                      <a:miter lim="400000"/>
                    </a:lnR>
                    <a:lnT w="12700">
                      <a:solidFill>
                        <a:schemeClr val="accent3"/>
                      </a:solidFill>
                    </a:lnT>
                    <a:lnB w="12700">
                      <a:solidFill>
                        <a:schemeClr val="accent3"/>
                      </a:solidFill>
                    </a:lnB>
                    <a:solidFill>
                      <a:srgbClr val="EDECEA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t>80</a:t>
                      </a:r>
                    </a:p>
                  </a:txBody>
                  <a:tcPr marL="45720" marR="4572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chemeClr val="accent3"/>
                      </a:solidFill>
                    </a:lnT>
                    <a:lnB w="12700">
                      <a:solidFill>
                        <a:schemeClr val="accent3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t>7118</a:t>
                      </a:r>
                    </a:p>
                  </a:txBody>
                  <a:tcPr marL="45720" marR="4572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chemeClr val="accent3"/>
                      </a:solidFill>
                    </a:lnT>
                    <a:lnB w="12700">
                      <a:solidFill>
                        <a:schemeClr val="accent3"/>
                      </a:solidFill>
                    </a:lnB>
                    <a:solidFill>
                      <a:srgbClr val="EDECEA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t>207994</a:t>
                      </a:r>
                    </a:p>
                  </a:txBody>
                  <a:tcPr marL="45720" marR="45720" horzOverflow="overflow">
                    <a:lnL w="12700">
                      <a:miter lim="400000"/>
                    </a:lnL>
                    <a:lnR w="12700">
                      <a:solidFill>
                        <a:schemeClr val="accent3"/>
                      </a:solidFill>
                    </a:lnR>
                    <a:lnT w="12700">
                      <a:solidFill>
                        <a:schemeClr val="accent3"/>
                      </a:solidFill>
                    </a:lnT>
                    <a:lnB w="12700">
                      <a:solidFill>
                        <a:schemeClr val="accent3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t>Train Negative </a:t>
                      </a:r>
                    </a:p>
                  </a:txBody>
                  <a:tcPr marL="45720" marR="45720" horzOverflow="overflow">
                    <a:lnL w="12700">
                      <a:solidFill>
                        <a:schemeClr val="accent3"/>
                      </a:solidFill>
                    </a:lnL>
                    <a:lnR w="12700">
                      <a:miter lim="400000"/>
                    </a:lnR>
                    <a:lnT w="12700">
                      <a:solidFill>
                        <a:schemeClr val="accent3"/>
                      </a:solidFill>
                    </a:lnT>
                    <a:lnB w="12700">
                      <a:solidFill>
                        <a:schemeClr val="accent3"/>
                      </a:solidFill>
                    </a:lnB>
                    <a:solidFill>
                      <a:srgbClr val="EDECEA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t>500</a:t>
                      </a:r>
                    </a:p>
                  </a:txBody>
                  <a:tcPr marL="45720" marR="4572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chemeClr val="accent3"/>
                      </a:solidFill>
                    </a:lnT>
                    <a:lnB w="12700">
                      <a:solidFill>
                        <a:schemeClr val="accent3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t>3681</a:t>
                      </a:r>
                    </a:p>
                  </a:txBody>
                  <a:tcPr marL="45720" marR="4572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chemeClr val="accent3"/>
                      </a:solidFill>
                    </a:lnT>
                    <a:lnB w="12700">
                      <a:solidFill>
                        <a:schemeClr val="accent3"/>
                      </a:solidFill>
                    </a:lnB>
                    <a:solidFill>
                      <a:srgbClr val="EDECEA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t>101819</a:t>
                      </a:r>
                    </a:p>
                  </a:txBody>
                  <a:tcPr marL="45720" marR="45720" horzOverflow="overflow">
                    <a:lnL w="12700">
                      <a:miter lim="400000"/>
                    </a:lnL>
                    <a:lnR w="12700">
                      <a:solidFill>
                        <a:schemeClr val="accent3"/>
                      </a:solidFill>
                    </a:lnR>
                    <a:lnT w="12700">
                      <a:solidFill>
                        <a:schemeClr val="accent3"/>
                      </a:solidFill>
                    </a:lnT>
                    <a:lnB w="12700">
                      <a:solidFill>
                        <a:schemeClr val="accent3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t>Test Positive </a:t>
                      </a:r>
                    </a:p>
                  </a:txBody>
                  <a:tcPr marL="45720" marR="45720" horzOverflow="overflow">
                    <a:lnL w="12700">
                      <a:solidFill>
                        <a:schemeClr val="accent3"/>
                      </a:solidFill>
                    </a:lnL>
                    <a:lnR w="12700">
                      <a:miter lim="400000"/>
                    </a:lnR>
                    <a:lnT w="12700">
                      <a:solidFill>
                        <a:schemeClr val="accent3"/>
                      </a:solidFill>
                    </a:lnT>
                    <a:lnB w="12700">
                      <a:solidFill>
                        <a:schemeClr val="accent3"/>
                      </a:solidFill>
                    </a:lnB>
                    <a:solidFill>
                      <a:srgbClr val="EDECEA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t>76</a:t>
                      </a:r>
                    </a:p>
                  </a:txBody>
                  <a:tcPr marL="45720" marR="4572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chemeClr val="accent3"/>
                      </a:solidFill>
                    </a:lnT>
                    <a:lnB w="12700">
                      <a:solidFill>
                        <a:schemeClr val="accent3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t>6720</a:t>
                      </a:r>
                    </a:p>
                  </a:txBody>
                  <a:tcPr marL="45720" marR="4572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chemeClr val="accent3"/>
                      </a:solidFill>
                    </a:lnT>
                    <a:lnB w="12700">
                      <a:solidFill>
                        <a:schemeClr val="accent3"/>
                      </a:solidFill>
                    </a:lnB>
                    <a:solidFill>
                      <a:srgbClr val="EDECEA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t>196541</a:t>
                      </a:r>
                    </a:p>
                  </a:txBody>
                  <a:tcPr marL="45720" marR="45720" horzOverflow="overflow">
                    <a:lnL w="12700">
                      <a:miter lim="400000"/>
                    </a:lnL>
                    <a:lnR w="12700">
                      <a:solidFill>
                        <a:schemeClr val="accent3"/>
                      </a:solidFill>
                    </a:lnR>
                    <a:lnT w="12700">
                      <a:solidFill>
                        <a:schemeClr val="accent3"/>
                      </a:solidFill>
                    </a:lnT>
                    <a:lnB w="12700">
                      <a:solidFill>
                        <a:schemeClr val="accent3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t>Test Negative (Generated Fake Video) </a:t>
                      </a:r>
                    </a:p>
                  </a:txBody>
                  <a:tcPr marL="45720" marR="45720" horzOverflow="overflow">
                    <a:lnL w="12700">
                      <a:solidFill>
                        <a:schemeClr val="accent3"/>
                      </a:solidFill>
                    </a:lnL>
                    <a:lnR w="12700">
                      <a:miter lim="400000"/>
                    </a:lnR>
                    <a:lnT w="12700">
                      <a:solidFill>
                        <a:schemeClr val="accent3"/>
                      </a:solidFill>
                    </a:lnT>
                    <a:lnB w="12700">
                      <a:solidFill>
                        <a:schemeClr val="accent3"/>
                      </a:solidFill>
                    </a:lnB>
                    <a:solidFill>
                      <a:srgbClr val="EDECEA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t>117</a:t>
                      </a:r>
                    </a:p>
                  </a:txBody>
                  <a:tcPr marL="45720" marR="4572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chemeClr val="accent3"/>
                      </a:solidFill>
                    </a:lnT>
                    <a:lnB w="12700">
                      <a:solidFill>
                        <a:schemeClr val="accent3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t>2791</a:t>
                      </a:r>
                    </a:p>
                  </a:txBody>
                  <a:tcPr marL="45720" marR="4572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chemeClr val="accent3"/>
                      </a:solidFill>
                    </a:lnT>
                    <a:lnB w="12700">
                      <a:solidFill>
                        <a:schemeClr val="accent3"/>
                      </a:solidFill>
                    </a:lnB>
                    <a:solidFill>
                      <a:srgbClr val="EDECEA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t>283916</a:t>
                      </a:r>
                    </a:p>
                  </a:txBody>
                  <a:tcPr marL="45720" marR="45720" horzOverflow="overflow">
                    <a:lnL w="12700">
                      <a:miter lim="400000"/>
                    </a:lnL>
                    <a:lnR w="12700">
                      <a:solidFill>
                        <a:schemeClr val="accent3"/>
                      </a:solidFill>
                    </a:lnR>
                    <a:lnT w="12700">
                      <a:solidFill>
                        <a:schemeClr val="accent3"/>
                      </a:solidFill>
                    </a:lnT>
                    <a:lnB w="12700">
                      <a:solidFill>
                        <a:schemeClr val="accent3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t>Test Negative (Impersonator Video) </a:t>
                      </a:r>
                    </a:p>
                  </a:txBody>
                  <a:tcPr marL="45720" marR="45720" horzOverflow="overflow">
                    <a:lnL w="12700">
                      <a:solidFill>
                        <a:schemeClr val="accent3"/>
                      </a:solidFill>
                    </a:lnL>
                    <a:lnR w="12700">
                      <a:miter lim="400000"/>
                    </a:lnR>
                    <a:lnT w="12700">
                      <a:solidFill>
                        <a:schemeClr val="accent3"/>
                      </a:solidFill>
                    </a:lnT>
                    <a:lnB w="12700">
                      <a:solidFill>
                        <a:schemeClr val="accent3"/>
                      </a:solidFill>
                    </a:lnB>
                    <a:solidFill>
                      <a:srgbClr val="EDECEA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t>2</a:t>
                      </a:r>
                    </a:p>
                  </a:txBody>
                  <a:tcPr marL="45720" marR="4572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chemeClr val="accent3"/>
                      </a:solidFill>
                    </a:lnT>
                    <a:lnB w="12700">
                      <a:solidFill>
                        <a:schemeClr val="accent3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t>417</a:t>
                      </a:r>
                    </a:p>
                  </a:txBody>
                  <a:tcPr marL="45720" marR="4572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chemeClr val="accent3"/>
                      </a:solidFill>
                    </a:lnT>
                    <a:lnB w="12700">
                      <a:solidFill>
                        <a:schemeClr val="accent3"/>
                      </a:solidFill>
                    </a:lnB>
                    <a:solidFill>
                      <a:srgbClr val="EDECEA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t>12707</a:t>
                      </a:r>
                    </a:p>
                  </a:txBody>
                  <a:tcPr marL="45720" marR="45720" horzOverflow="overflow">
                    <a:lnL w="12700">
                      <a:miter lim="400000"/>
                    </a:lnL>
                    <a:lnR w="12700">
                      <a:solidFill>
                        <a:schemeClr val="accent3"/>
                      </a:solidFill>
                    </a:lnR>
                    <a:lnT w="12700">
                      <a:solidFill>
                        <a:schemeClr val="accent3"/>
                      </a:solidFill>
                    </a:lnT>
                    <a:lnB w="12700">
                      <a:solidFill>
                        <a:schemeClr val="accent3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t>Test Negative (Politician Video) </a:t>
                      </a:r>
                    </a:p>
                  </a:txBody>
                  <a:tcPr marL="45720" marR="45720" horzOverflow="overflow">
                    <a:lnL w="12700">
                      <a:solidFill>
                        <a:schemeClr val="accent3"/>
                      </a:solidFill>
                    </a:lnL>
                    <a:lnR w="12700">
                      <a:miter lim="400000"/>
                    </a:lnR>
                    <a:lnT w="12700">
                      <a:solidFill>
                        <a:schemeClr val="accent3"/>
                      </a:solidFill>
                    </a:lnT>
                    <a:lnB w="12700">
                      <a:solidFill>
                        <a:schemeClr val="accent3"/>
                      </a:solidFill>
                    </a:lnB>
                    <a:solidFill>
                      <a:srgbClr val="EDECEA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t>6</a:t>
                      </a:r>
                    </a:p>
                  </a:txBody>
                  <a:tcPr marL="45720" marR="4572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chemeClr val="accent3"/>
                      </a:solidFill>
                    </a:lnT>
                    <a:lnB w="12700">
                      <a:solidFill>
                        <a:schemeClr val="accent3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t>9509</a:t>
                      </a:r>
                    </a:p>
                  </a:txBody>
                  <a:tcPr marL="45720" marR="4572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chemeClr val="accent3"/>
                      </a:solidFill>
                    </a:lnT>
                    <a:lnB w="12700">
                      <a:solidFill>
                        <a:schemeClr val="accent3"/>
                      </a:solidFill>
                    </a:lnB>
                    <a:solidFill>
                      <a:srgbClr val="EDECEA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t>194990</a:t>
                      </a:r>
                    </a:p>
                  </a:txBody>
                  <a:tcPr marL="45720" marR="45720" horzOverflow="overflow">
                    <a:lnL w="12700">
                      <a:miter lim="400000"/>
                    </a:lnL>
                    <a:lnR w="12700">
                      <a:solidFill>
                        <a:schemeClr val="accent3"/>
                      </a:solidFill>
                    </a:lnR>
                    <a:lnT w="12700">
                      <a:solidFill>
                        <a:schemeClr val="accent3"/>
                      </a:solidFill>
                    </a:lnT>
                    <a:lnB w="12700">
                      <a:solidFill>
                        <a:schemeClr val="accent3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07" name="TextBox 6"/>
          <p:cNvSpPr txBox="1"/>
          <p:nvPr/>
        </p:nvSpPr>
        <p:spPr>
          <a:xfrm>
            <a:off x="1371600" y="952958"/>
            <a:ext cx="4128449" cy="49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800"/>
            </a:lvl1pPr>
          </a:lstStyle>
          <a:p>
            <a:r>
              <a:t>Obama </a:t>
            </a:r>
          </a:p>
        </p:txBody>
      </p:sp>
      <p:sp>
        <p:nvSpPr>
          <p:cNvPr id="108" name="TextBox 7"/>
          <p:cNvSpPr txBox="1"/>
          <p:nvPr/>
        </p:nvSpPr>
        <p:spPr>
          <a:xfrm>
            <a:off x="1371600" y="4071332"/>
            <a:ext cx="1303362" cy="49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800"/>
            </a:lvl1pPr>
          </a:lstStyle>
          <a:p>
            <a:r>
              <a:t>Trump </a:t>
            </a:r>
          </a:p>
        </p:txBody>
      </p:sp>
      <p:graphicFrame>
        <p:nvGraphicFramePr>
          <p:cNvPr id="109" name="Table 8"/>
          <p:cNvGraphicFramePr/>
          <p:nvPr/>
        </p:nvGraphicFramePr>
        <p:xfrm>
          <a:off x="1467133" y="4556716"/>
          <a:ext cx="10069192" cy="2219960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43525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23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776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9663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defTabSz="914400">
                        <a:defRPr sz="1800" b="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chemeClr val="accent3"/>
                      </a:solidFill>
                    </a:lnL>
                    <a:lnR w="12700">
                      <a:miter lim="400000"/>
                    </a:lnR>
                    <a:lnT w="12700">
                      <a:solidFill>
                        <a:schemeClr val="accent3"/>
                      </a:solidFill>
                    </a:lnT>
                    <a:lnB w="12700">
                      <a:solidFill>
                        <a:schemeClr val="accent3"/>
                      </a:solidFill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</a:rPr>
                        <a:t># of Videos </a:t>
                      </a:r>
                    </a:p>
                  </a:txBody>
                  <a:tcPr marL="45720" marR="4572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chemeClr val="accent3"/>
                      </a:solidFill>
                    </a:lnT>
                    <a:lnB w="12700">
                      <a:solidFill>
                        <a:schemeClr val="accent3"/>
                      </a:solidFill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</a:rPr>
                        <a:t>Video Length (s)</a:t>
                      </a:r>
                    </a:p>
                  </a:txBody>
                  <a:tcPr marL="45720" marR="4572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chemeClr val="accent3"/>
                      </a:solidFill>
                    </a:lnT>
                    <a:lnB w="12700">
                      <a:solidFill>
                        <a:schemeClr val="accent3"/>
                      </a:solidFill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</a:rPr>
                        <a:t>Total # of Frames </a:t>
                      </a:r>
                    </a:p>
                  </a:txBody>
                  <a:tcPr marL="45720" marR="45720" horzOverflow="overflow">
                    <a:lnL w="12700">
                      <a:miter lim="400000"/>
                    </a:lnL>
                    <a:lnR w="12700">
                      <a:solidFill>
                        <a:schemeClr val="accent3"/>
                      </a:solidFill>
                    </a:lnR>
                    <a:lnT w="12700">
                      <a:solidFill>
                        <a:schemeClr val="accent3"/>
                      </a:solidFill>
                    </a:lnT>
                    <a:lnB w="12700">
                      <a:solidFill>
                        <a:schemeClr val="accent3"/>
                      </a:solidFill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t>Train Positive </a:t>
                      </a:r>
                    </a:p>
                  </a:txBody>
                  <a:tcPr marL="45720" marR="45720" horzOverflow="overflow">
                    <a:lnL w="12700">
                      <a:solidFill>
                        <a:schemeClr val="accent3"/>
                      </a:solidFill>
                    </a:lnL>
                    <a:lnR w="12700">
                      <a:miter lim="400000"/>
                    </a:lnR>
                    <a:lnT w="12700">
                      <a:solidFill>
                        <a:schemeClr val="accent3"/>
                      </a:solidFill>
                    </a:lnT>
                    <a:lnB w="12700">
                      <a:solidFill>
                        <a:schemeClr val="accent3"/>
                      </a:solidFill>
                    </a:lnB>
                    <a:solidFill>
                      <a:srgbClr val="EDECEA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t>14</a:t>
                      </a:r>
                    </a:p>
                  </a:txBody>
                  <a:tcPr marL="45720" marR="4572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chemeClr val="accent3"/>
                      </a:solidFill>
                    </a:lnT>
                    <a:lnB w="12700">
                      <a:solidFill>
                        <a:schemeClr val="accent3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t>1207</a:t>
                      </a:r>
                    </a:p>
                  </a:txBody>
                  <a:tcPr marL="45720" marR="4572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chemeClr val="accent3"/>
                      </a:solidFill>
                    </a:lnT>
                    <a:lnB w="12700">
                      <a:solidFill>
                        <a:schemeClr val="accent3"/>
                      </a:solidFill>
                    </a:lnB>
                    <a:solidFill>
                      <a:srgbClr val="EDECEA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t>35257</a:t>
                      </a:r>
                    </a:p>
                  </a:txBody>
                  <a:tcPr marL="45720" marR="45720" horzOverflow="overflow">
                    <a:lnL w="12700">
                      <a:miter lim="400000"/>
                    </a:lnL>
                    <a:lnR w="12700">
                      <a:solidFill>
                        <a:schemeClr val="accent3"/>
                      </a:solidFill>
                    </a:lnR>
                    <a:lnT w="12700">
                      <a:solidFill>
                        <a:schemeClr val="accent3"/>
                      </a:solidFill>
                    </a:lnT>
                    <a:lnB w="12700">
                      <a:solidFill>
                        <a:schemeClr val="accent3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t>Train Negative </a:t>
                      </a:r>
                    </a:p>
                  </a:txBody>
                  <a:tcPr marL="45720" marR="45720" horzOverflow="overflow">
                    <a:lnL w="12700">
                      <a:solidFill>
                        <a:schemeClr val="accent3"/>
                      </a:solidFill>
                    </a:lnL>
                    <a:lnR w="12700">
                      <a:miter lim="400000"/>
                    </a:lnR>
                    <a:lnT w="12700">
                      <a:solidFill>
                        <a:schemeClr val="accent3"/>
                      </a:solidFill>
                    </a:lnT>
                    <a:lnB w="12700">
                      <a:solidFill>
                        <a:schemeClr val="accent3"/>
                      </a:solidFill>
                    </a:lnB>
                    <a:solidFill>
                      <a:srgbClr val="EDECEA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t>197</a:t>
                      </a:r>
                    </a:p>
                  </a:txBody>
                  <a:tcPr marL="45720" marR="4572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chemeClr val="accent3"/>
                      </a:solidFill>
                    </a:lnT>
                    <a:lnB w="12700">
                      <a:solidFill>
                        <a:schemeClr val="accent3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t>3681</a:t>
                      </a:r>
                    </a:p>
                  </a:txBody>
                  <a:tcPr marL="45720" marR="4572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chemeClr val="accent3"/>
                      </a:solidFill>
                    </a:lnT>
                    <a:lnB w="12700">
                      <a:solidFill>
                        <a:schemeClr val="accent3"/>
                      </a:solidFill>
                    </a:lnB>
                    <a:solidFill>
                      <a:srgbClr val="EDECEA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t>101819</a:t>
                      </a:r>
                    </a:p>
                  </a:txBody>
                  <a:tcPr marL="45720" marR="45720" horzOverflow="overflow">
                    <a:lnL w="12700">
                      <a:miter lim="400000"/>
                    </a:lnL>
                    <a:lnR w="12700">
                      <a:solidFill>
                        <a:schemeClr val="accent3"/>
                      </a:solidFill>
                    </a:lnR>
                    <a:lnT w="12700">
                      <a:solidFill>
                        <a:schemeClr val="accent3"/>
                      </a:solidFill>
                    </a:lnT>
                    <a:lnB w="12700">
                      <a:solidFill>
                        <a:schemeClr val="accent3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t>Test Positive </a:t>
                      </a:r>
                    </a:p>
                  </a:txBody>
                  <a:tcPr marL="45720" marR="45720" horzOverflow="overflow">
                    <a:lnL w="12700">
                      <a:solidFill>
                        <a:schemeClr val="accent3"/>
                      </a:solidFill>
                    </a:lnL>
                    <a:lnR w="12700">
                      <a:miter lim="400000"/>
                    </a:lnR>
                    <a:lnT w="12700">
                      <a:solidFill>
                        <a:schemeClr val="accent3"/>
                      </a:solidFill>
                    </a:lnT>
                    <a:lnB w="12700">
                      <a:solidFill>
                        <a:schemeClr val="accent3"/>
                      </a:solidFill>
                    </a:lnB>
                    <a:solidFill>
                      <a:srgbClr val="EDECEA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t>12</a:t>
                      </a:r>
                    </a:p>
                  </a:txBody>
                  <a:tcPr marL="45720" marR="4572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chemeClr val="accent3"/>
                      </a:solidFill>
                    </a:lnT>
                    <a:lnB w="12700">
                      <a:solidFill>
                        <a:schemeClr val="accent3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t>1027</a:t>
                      </a:r>
                    </a:p>
                  </a:txBody>
                  <a:tcPr marL="45720" marR="4572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chemeClr val="accent3"/>
                      </a:solidFill>
                    </a:lnT>
                    <a:lnB w="12700">
                      <a:solidFill>
                        <a:schemeClr val="accent3"/>
                      </a:solidFill>
                    </a:lnB>
                    <a:solidFill>
                      <a:srgbClr val="EDECEA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t>23838</a:t>
                      </a:r>
                    </a:p>
                  </a:txBody>
                  <a:tcPr marL="45720" marR="45720" horzOverflow="overflow">
                    <a:lnL w="12700">
                      <a:miter lim="400000"/>
                    </a:lnL>
                    <a:lnR w="12700">
                      <a:solidFill>
                        <a:schemeClr val="accent3"/>
                      </a:solidFill>
                    </a:lnR>
                    <a:lnT w="12700">
                      <a:solidFill>
                        <a:schemeClr val="accent3"/>
                      </a:solidFill>
                    </a:lnT>
                    <a:lnB w="12700">
                      <a:solidFill>
                        <a:schemeClr val="accent3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t>Test Negative (Generated Fake Video) </a:t>
                      </a:r>
                    </a:p>
                  </a:txBody>
                  <a:tcPr marL="45720" marR="45720" horzOverflow="overflow">
                    <a:lnL w="12700">
                      <a:solidFill>
                        <a:schemeClr val="accent3"/>
                      </a:solidFill>
                    </a:lnL>
                    <a:lnR w="12700">
                      <a:miter lim="400000"/>
                    </a:lnR>
                    <a:lnT w="12700">
                      <a:solidFill>
                        <a:schemeClr val="accent3"/>
                      </a:solidFill>
                    </a:lnT>
                    <a:lnB w="12700">
                      <a:solidFill>
                        <a:schemeClr val="accent3"/>
                      </a:solidFill>
                    </a:lnB>
                    <a:solidFill>
                      <a:srgbClr val="EDECEA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t>73</a:t>
                      </a:r>
                    </a:p>
                  </a:txBody>
                  <a:tcPr marL="45720" marR="4572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chemeClr val="accent3"/>
                      </a:solidFill>
                    </a:lnT>
                    <a:lnB w="12700">
                      <a:solidFill>
                        <a:schemeClr val="accent3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t>1184</a:t>
                      </a:r>
                    </a:p>
                  </a:txBody>
                  <a:tcPr marL="45720" marR="4572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chemeClr val="accent3"/>
                      </a:solidFill>
                    </a:lnT>
                    <a:lnB w="12700">
                      <a:solidFill>
                        <a:schemeClr val="accent3"/>
                      </a:solidFill>
                    </a:lnB>
                    <a:solidFill>
                      <a:srgbClr val="EDECEA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t>121328</a:t>
                      </a:r>
                    </a:p>
                  </a:txBody>
                  <a:tcPr marL="45720" marR="45720" horzOverflow="overflow">
                    <a:lnL w="12700">
                      <a:miter lim="400000"/>
                    </a:lnL>
                    <a:lnR w="12700">
                      <a:solidFill>
                        <a:schemeClr val="accent3"/>
                      </a:solidFill>
                    </a:lnR>
                    <a:lnT w="12700">
                      <a:solidFill>
                        <a:schemeClr val="accent3"/>
                      </a:solidFill>
                    </a:lnT>
                    <a:lnB w="12700">
                      <a:solidFill>
                        <a:schemeClr val="accent3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t>Test Negative (Politician Video) </a:t>
                      </a:r>
                    </a:p>
                  </a:txBody>
                  <a:tcPr marL="45720" marR="45720" horzOverflow="overflow">
                    <a:lnL w="12700">
                      <a:solidFill>
                        <a:schemeClr val="accent3"/>
                      </a:solidFill>
                    </a:lnL>
                    <a:lnR w="12700">
                      <a:miter lim="400000"/>
                    </a:lnR>
                    <a:lnT w="12700">
                      <a:solidFill>
                        <a:schemeClr val="accent3"/>
                      </a:solidFill>
                    </a:lnT>
                    <a:lnB w="12700">
                      <a:solidFill>
                        <a:schemeClr val="accent3"/>
                      </a:solidFill>
                    </a:lnB>
                    <a:solidFill>
                      <a:srgbClr val="EDECEA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t>6</a:t>
                      </a:r>
                    </a:p>
                  </a:txBody>
                  <a:tcPr marL="45720" marR="4572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chemeClr val="accent3"/>
                      </a:solidFill>
                    </a:lnT>
                    <a:lnB w="12700">
                      <a:solidFill>
                        <a:schemeClr val="accent3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t>9509</a:t>
                      </a:r>
                    </a:p>
                  </a:txBody>
                  <a:tcPr marL="45720" marR="4572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chemeClr val="accent3"/>
                      </a:solidFill>
                    </a:lnT>
                    <a:lnB w="12700">
                      <a:solidFill>
                        <a:schemeClr val="accent3"/>
                      </a:solidFill>
                    </a:lnB>
                    <a:solidFill>
                      <a:srgbClr val="EDECEA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t>194990</a:t>
                      </a:r>
                    </a:p>
                  </a:txBody>
                  <a:tcPr marL="45720" marR="45720" horzOverflow="overflow">
                    <a:lnL w="12700">
                      <a:miter lim="400000"/>
                    </a:lnL>
                    <a:lnR w="12700">
                      <a:solidFill>
                        <a:schemeClr val="accent3"/>
                      </a:solidFill>
                    </a:lnR>
                    <a:lnT w="12700">
                      <a:solidFill>
                        <a:schemeClr val="accent3"/>
                      </a:solidFill>
                    </a:lnT>
                    <a:lnB w="12700">
                      <a:solidFill>
                        <a:schemeClr val="accent3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Title 1"/>
          <p:cNvSpPr txBox="1"/>
          <p:nvPr/>
        </p:nvSpPr>
        <p:spPr>
          <a:xfrm>
            <a:off x="1524000" y="838200"/>
            <a:ext cx="9601200" cy="1485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pPr defTabSz="914400">
              <a:lnSpc>
                <a:spcPct val="89000"/>
              </a:lnSpc>
              <a:defRPr sz="4400">
                <a:solidFill>
                  <a:srgbClr val="191B0E"/>
                </a:solidFill>
              </a:defRPr>
            </a:pPr>
            <a:r>
              <a:rPr dirty="0"/>
              <a:t>Feature Analysis</a:t>
            </a:r>
            <a:br>
              <a:rPr dirty="0"/>
            </a:br>
            <a:r>
              <a:rPr sz="2400" dirty="0"/>
              <a:t>Test Negative: generated fake videos [FaceSwap using targets’ masks]  </a:t>
            </a:r>
          </a:p>
          <a:p>
            <a:pPr defTabSz="914400">
              <a:lnSpc>
                <a:spcPct val="89000"/>
              </a:lnSpc>
              <a:defRPr sz="2400">
                <a:solidFill>
                  <a:srgbClr val="191B0E"/>
                </a:solidFill>
              </a:defRPr>
            </a:pPr>
            <a:r>
              <a:rPr dirty="0"/>
              <a:t>Sequence = 100 Frame,  Overlap = 10 Frame</a:t>
            </a:r>
          </a:p>
        </p:txBody>
      </p:sp>
      <p:graphicFrame>
        <p:nvGraphicFramePr>
          <p:cNvPr id="112" name="Table 5"/>
          <p:cNvGraphicFramePr/>
          <p:nvPr/>
        </p:nvGraphicFramePr>
        <p:xfrm>
          <a:off x="1523999" y="2445487"/>
          <a:ext cx="9629554" cy="3104709"/>
        </p:xfrm>
        <a:graphic>
          <a:graphicData uri="http://schemas.openxmlformats.org/drawingml/2006/table">
            <a:tbl>
              <a:tblPr firstRow="1" firstCol="1">
                <a:tableStyleId>{4C3C2611-4C71-4FC5-86AE-919BDF0F9419}</a:tableStyleId>
              </a:tblPr>
              <a:tblGrid>
                <a:gridCol w="33543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296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454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1094">
                <a:tc>
                  <a:txBody>
                    <a:bodyPr/>
                    <a:lstStyle/>
                    <a:p>
                      <a:pPr algn="l" defTabSz="914400">
                        <a:defRPr sz="1800" b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endParaRPr/>
                    </a:p>
                  </a:txBody>
                  <a:tcPr marL="6350" marR="6350" marT="6350" marB="6350" anchor="b" horzOverflow="overflow">
                    <a:lnL w="6350">
                      <a:solidFill>
                        <a:schemeClr val="accent3"/>
                      </a:solidFill>
                    </a:lnL>
                    <a:lnR w="12700">
                      <a:miter lim="400000"/>
                    </a:lnR>
                    <a:lnT w="6350">
                      <a:solidFill>
                        <a:schemeClr val="accent3"/>
                      </a:solidFill>
                    </a:lnT>
                    <a:lnB w="34925">
                      <a:solidFill>
                        <a:srgbClr val="FFFFFF"/>
                      </a:solidFill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</a:rPr>
                        <a:t>Trump</a:t>
                      </a:r>
                    </a:p>
                  </a:txBody>
                  <a:tcPr marL="6350" marR="6350" marT="6350" marB="6350" anchor="b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chemeClr val="accent3"/>
                      </a:solidFill>
                    </a:lnT>
                    <a:lnB w="34925">
                      <a:solidFill>
                        <a:srgbClr val="FFFFFF"/>
                      </a:solidFill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</a:rPr>
                        <a:t>Obama</a:t>
                      </a:r>
                    </a:p>
                  </a:txBody>
                  <a:tcPr marL="6350" marR="6350" marT="6350" marB="6350" anchor="b" horzOverflow="overflow">
                    <a:lnL w="12700">
                      <a:miter lim="400000"/>
                    </a:lnL>
                    <a:lnR w="6350">
                      <a:solidFill>
                        <a:schemeClr val="accent3"/>
                      </a:solidFill>
                    </a:lnR>
                    <a:lnT w="6350">
                      <a:solidFill>
                        <a:schemeClr val="accent3"/>
                      </a:solidFill>
                    </a:lnT>
                    <a:lnB w="34925">
                      <a:solidFill>
                        <a:srgbClr val="FFFFFF"/>
                      </a:solidFill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2483">
                <a:tc>
                  <a:txBody>
                    <a:bodyPr/>
                    <a:lstStyle/>
                    <a:p>
                      <a:pPr algn="l"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t>All Feature </a:t>
                      </a:r>
                    </a:p>
                  </a:txBody>
                  <a:tcPr marL="6350" marR="6350" marT="6350" marB="6350" anchor="b" horzOverflow="overflow">
                    <a:lnL w="6350">
                      <a:solidFill>
                        <a:schemeClr val="accent3"/>
                      </a:solidFill>
                    </a:lnL>
                    <a:lnR w="34925">
                      <a:solidFill>
                        <a:schemeClr val="accent3"/>
                      </a:solidFill>
                    </a:lnR>
                    <a:lnT w="34925">
                      <a:solidFill>
                        <a:srgbClr val="FFFFFF"/>
                      </a:solidFill>
                    </a:lnT>
                    <a:lnB w="6350">
                      <a:solidFill>
                        <a:schemeClr val="accent3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t>0.658025</a:t>
                      </a:r>
                    </a:p>
                  </a:txBody>
                  <a:tcPr marL="6350" marR="6350" marT="6350" marB="6350" anchor="b" horzOverflow="overflow">
                    <a:lnL w="34925">
                      <a:solidFill>
                        <a:schemeClr val="accent3"/>
                      </a:solidFill>
                    </a:lnL>
                    <a:lnR w="6350">
                      <a:solidFill>
                        <a:schemeClr val="accent3"/>
                      </a:solidFill>
                    </a:lnR>
                    <a:lnT w="34925">
                      <a:solidFill>
                        <a:srgbClr val="FFFFFF"/>
                      </a:solidFill>
                    </a:lnT>
                    <a:lnB w="6350">
                      <a:solidFill>
                        <a:schemeClr val="accent3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t>0.30054</a:t>
                      </a:r>
                    </a:p>
                  </a:txBody>
                  <a:tcPr marL="6350" marR="6350" marT="6350" marB="6350" anchor="b" horzOverflow="overflow">
                    <a:lnL w="6350">
                      <a:solidFill>
                        <a:schemeClr val="accent3"/>
                      </a:solidFill>
                    </a:lnL>
                    <a:lnR w="6350">
                      <a:solidFill>
                        <a:schemeClr val="accent3"/>
                      </a:solidFill>
                    </a:lnR>
                    <a:lnT w="34925">
                      <a:solidFill>
                        <a:srgbClr val="FFFFFF"/>
                      </a:solidFill>
                    </a:lnT>
                    <a:lnB w="6350">
                      <a:solidFill>
                        <a:schemeClr val="accent3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1200">
                <a:tc>
                  <a:txBody>
                    <a:bodyPr/>
                    <a:lstStyle/>
                    <a:p>
                      <a:pPr algn="l"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t>Location of the head wrt camera</a:t>
                      </a:r>
                    </a:p>
                  </a:txBody>
                  <a:tcPr marL="6350" marR="6350" marT="6350" marB="6350" anchor="b" horzOverflow="overflow">
                    <a:lnL w="6350">
                      <a:solidFill>
                        <a:schemeClr val="accent3"/>
                      </a:solidFill>
                    </a:lnL>
                    <a:lnR w="34925">
                      <a:solidFill>
                        <a:schemeClr val="accent3"/>
                      </a:solidFill>
                    </a:lnR>
                    <a:lnT w="6350">
                      <a:solidFill>
                        <a:schemeClr val="accent3"/>
                      </a:solidFill>
                    </a:lnT>
                    <a:lnB w="6350">
                      <a:solidFill>
                        <a:schemeClr val="accent3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t>0.676117</a:t>
                      </a:r>
                    </a:p>
                  </a:txBody>
                  <a:tcPr marL="6350" marR="6350" marT="6350" marB="6350" anchor="b" horzOverflow="overflow">
                    <a:lnL w="34925">
                      <a:solidFill>
                        <a:schemeClr val="accent3"/>
                      </a:solidFill>
                    </a:lnL>
                    <a:lnR w="6350">
                      <a:solidFill>
                        <a:schemeClr val="accent3"/>
                      </a:solidFill>
                    </a:lnR>
                    <a:lnT w="6350">
                      <a:solidFill>
                        <a:schemeClr val="accent3"/>
                      </a:solidFill>
                    </a:lnT>
                    <a:lnB w="6350">
                      <a:solidFill>
                        <a:schemeClr val="accent3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t>0.29845</a:t>
                      </a:r>
                    </a:p>
                  </a:txBody>
                  <a:tcPr marL="6350" marR="6350" marT="6350" marB="6350" anchor="b" horzOverflow="overflow">
                    <a:lnL w="6350">
                      <a:solidFill>
                        <a:schemeClr val="accent3"/>
                      </a:solidFill>
                    </a:lnL>
                    <a:lnR w="6350">
                      <a:solidFill>
                        <a:schemeClr val="accent3"/>
                      </a:solidFill>
                    </a:lnR>
                    <a:lnT w="6350">
                      <a:solidFill>
                        <a:schemeClr val="accent3"/>
                      </a:solidFill>
                    </a:lnT>
                    <a:lnB w="6350">
                      <a:solidFill>
                        <a:schemeClr val="accent3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2483">
                <a:tc>
                  <a:txBody>
                    <a:bodyPr/>
                    <a:lstStyle/>
                    <a:p>
                      <a:pPr algn="l"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t>Head rotation</a:t>
                      </a:r>
                    </a:p>
                  </a:txBody>
                  <a:tcPr marL="6350" marR="6350" marT="6350" marB="6350" anchor="b" horzOverflow="overflow">
                    <a:lnL w="6350">
                      <a:solidFill>
                        <a:schemeClr val="accent3"/>
                      </a:solidFill>
                    </a:lnL>
                    <a:lnR w="34925">
                      <a:solidFill>
                        <a:schemeClr val="accent3"/>
                      </a:solidFill>
                    </a:lnR>
                    <a:lnT w="6350">
                      <a:solidFill>
                        <a:schemeClr val="accent3"/>
                      </a:solidFill>
                    </a:lnT>
                    <a:lnB w="6350">
                      <a:solidFill>
                        <a:schemeClr val="accent3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t>0.819682</a:t>
                      </a:r>
                    </a:p>
                  </a:txBody>
                  <a:tcPr marL="6350" marR="6350" marT="6350" marB="6350" anchor="b" horzOverflow="overflow">
                    <a:lnL w="34925">
                      <a:solidFill>
                        <a:schemeClr val="accent3"/>
                      </a:solidFill>
                    </a:lnL>
                    <a:lnR w="6350">
                      <a:solidFill>
                        <a:schemeClr val="accent3"/>
                      </a:solidFill>
                    </a:lnR>
                    <a:lnT w="6350">
                      <a:solidFill>
                        <a:schemeClr val="accent3"/>
                      </a:solidFill>
                    </a:lnT>
                    <a:lnB w="6350">
                      <a:solidFill>
                        <a:schemeClr val="accent3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t>0.465786</a:t>
                      </a:r>
                    </a:p>
                  </a:txBody>
                  <a:tcPr marL="6350" marR="6350" marT="6350" marB="6350" anchor="b" horzOverflow="overflow">
                    <a:lnL w="6350">
                      <a:solidFill>
                        <a:schemeClr val="accent3"/>
                      </a:solidFill>
                    </a:lnL>
                    <a:lnR w="6350">
                      <a:solidFill>
                        <a:schemeClr val="accent3"/>
                      </a:solidFill>
                    </a:lnR>
                    <a:lnT w="6350">
                      <a:solidFill>
                        <a:schemeClr val="accent3"/>
                      </a:solidFill>
                    </a:lnT>
                    <a:lnB w="6350">
                      <a:solidFill>
                        <a:schemeClr val="accent3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2483">
                <a:tc>
                  <a:txBody>
                    <a:bodyPr/>
                    <a:lstStyle/>
                    <a:p>
                      <a:pPr algn="l"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t>Lip gap/width</a:t>
                      </a:r>
                    </a:p>
                  </a:txBody>
                  <a:tcPr marL="6350" marR="6350" marT="6350" marB="6350" anchor="b" horzOverflow="overflow">
                    <a:lnL w="6350">
                      <a:solidFill>
                        <a:schemeClr val="accent3"/>
                      </a:solidFill>
                    </a:lnL>
                    <a:lnR w="34925">
                      <a:solidFill>
                        <a:schemeClr val="accent3"/>
                      </a:solidFill>
                    </a:lnR>
                    <a:lnT w="6350">
                      <a:solidFill>
                        <a:schemeClr val="accent3"/>
                      </a:solidFill>
                    </a:lnT>
                    <a:lnB w="6350">
                      <a:solidFill>
                        <a:schemeClr val="accent3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t>0.984704</a:t>
                      </a:r>
                    </a:p>
                  </a:txBody>
                  <a:tcPr marL="6350" marR="6350" marT="6350" marB="6350" anchor="b" horzOverflow="overflow">
                    <a:lnL w="34925">
                      <a:solidFill>
                        <a:schemeClr val="accent3"/>
                      </a:solidFill>
                    </a:lnL>
                    <a:lnR w="6350">
                      <a:solidFill>
                        <a:schemeClr val="accent3"/>
                      </a:solidFill>
                    </a:lnR>
                    <a:lnT w="6350">
                      <a:solidFill>
                        <a:schemeClr val="accent3"/>
                      </a:solidFill>
                    </a:lnT>
                    <a:lnB w="6350">
                      <a:solidFill>
                        <a:schemeClr val="accent3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t>0.992473</a:t>
                      </a:r>
                    </a:p>
                  </a:txBody>
                  <a:tcPr marL="6350" marR="6350" marT="6350" marB="6350" anchor="b" horzOverflow="overflow">
                    <a:lnL w="6350">
                      <a:solidFill>
                        <a:schemeClr val="accent3"/>
                      </a:solidFill>
                    </a:lnL>
                    <a:lnR w="6350">
                      <a:solidFill>
                        <a:schemeClr val="accent3"/>
                      </a:solidFill>
                    </a:lnR>
                    <a:lnT w="6350">
                      <a:solidFill>
                        <a:schemeClr val="accent3"/>
                      </a:solidFill>
                    </a:lnT>
                    <a:lnB w="6350">
                      <a:solidFill>
                        <a:schemeClr val="accent3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2483">
                <a:tc>
                  <a:txBody>
                    <a:bodyPr/>
                    <a:lstStyle/>
                    <a:p>
                      <a:pPr algn="l"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t>Eye gaze direction</a:t>
                      </a:r>
                    </a:p>
                  </a:txBody>
                  <a:tcPr marL="6350" marR="6350" marT="6350" marB="6350" anchor="b" horzOverflow="overflow">
                    <a:lnL w="6350">
                      <a:solidFill>
                        <a:schemeClr val="accent3"/>
                      </a:solidFill>
                    </a:lnL>
                    <a:lnR w="34925">
                      <a:solidFill>
                        <a:schemeClr val="accent3"/>
                      </a:solidFill>
                    </a:lnR>
                    <a:lnT w="6350">
                      <a:solidFill>
                        <a:schemeClr val="accent3"/>
                      </a:solidFill>
                    </a:lnT>
                    <a:lnB w="6350">
                      <a:solidFill>
                        <a:schemeClr val="accent3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t>0.682071</a:t>
                      </a:r>
                    </a:p>
                  </a:txBody>
                  <a:tcPr marL="6350" marR="6350" marT="6350" marB="6350" anchor="b" horzOverflow="overflow">
                    <a:lnL w="34925">
                      <a:solidFill>
                        <a:schemeClr val="accent3"/>
                      </a:solidFill>
                    </a:lnL>
                    <a:lnR w="6350">
                      <a:solidFill>
                        <a:schemeClr val="accent3"/>
                      </a:solidFill>
                    </a:lnR>
                    <a:lnT w="6350">
                      <a:solidFill>
                        <a:schemeClr val="accent3"/>
                      </a:solidFill>
                    </a:lnT>
                    <a:lnB w="6350">
                      <a:solidFill>
                        <a:schemeClr val="accent3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t>0.892383</a:t>
                      </a:r>
                    </a:p>
                  </a:txBody>
                  <a:tcPr marL="6350" marR="6350" marT="6350" marB="6350" anchor="b" horzOverflow="overflow">
                    <a:lnL w="6350">
                      <a:solidFill>
                        <a:schemeClr val="accent3"/>
                      </a:solidFill>
                    </a:lnL>
                    <a:lnR w="6350">
                      <a:solidFill>
                        <a:schemeClr val="accent3"/>
                      </a:solidFill>
                    </a:lnR>
                    <a:lnT w="6350">
                      <a:solidFill>
                        <a:schemeClr val="accent3"/>
                      </a:solidFill>
                    </a:lnT>
                    <a:lnB w="6350">
                      <a:solidFill>
                        <a:schemeClr val="accent3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2483">
                <a:tc>
                  <a:txBody>
                    <a:bodyPr/>
                    <a:lstStyle/>
                    <a:p>
                      <a:pPr algn="l"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t>Eye blink</a:t>
                      </a:r>
                    </a:p>
                  </a:txBody>
                  <a:tcPr marL="6350" marR="6350" marT="6350" marB="6350" anchor="b" horzOverflow="overflow">
                    <a:lnL w="6350">
                      <a:solidFill>
                        <a:schemeClr val="accent3"/>
                      </a:solidFill>
                    </a:lnL>
                    <a:lnR w="34925">
                      <a:solidFill>
                        <a:schemeClr val="accent3"/>
                      </a:solidFill>
                    </a:lnR>
                    <a:lnT w="6350">
                      <a:solidFill>
                        <a:schemeClr val="accent3"/>
                      </a:solidFill>
                    </a:lnT>
                    <a:lnB w="6350">
                      <a:solidFill>
                        <a:schemeClr val="accent3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t>0.703402</a:t>
                      </a:r>
                    </a:p>
                  </a:txBody>
                  <a:tcPr marL="6350" marR="6350" marT="6350" marB="6350" anchor="b" horzOverflow="overflow">
                    <a:lnL w="34925">
                      <a:solidFill>
                        <a:schemeClr val="accent3"/>
                      </a:solidFill>
                    </a:lnL>
                    <a:lnR w="6350">
                      <a:solidFill>
                        <a:schemeClr val="accent3"/>
                      </a:solidFill>
                    </a:lnR>
                    <a:lnT w="6350">
                      <a:solidFill>
                        <a:schemeClr val="accent3"/>
                      </a:solidFill>
                    </a:lnT>
                    <a:lnB w="6350">
                      <a:solidFill>
                        <a:schemeClr val="accent3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t>0.875203</a:t>
                      </a:r>
                    </a:p>
                  </a:txBody>
                  <a:tcPr marL="6350" marR="6350" marT="6350" marB="6350" anchor="b" horzOverflow="overflow">
                    <a:lnL w="6350">
                      <a:solidFill>
                        <a:schemeClr val="accent3"/>
                      </a:solidFill>
                    </a:lnL>
                    <a:lnR w="6350">
                      <a:solidFill>
                        <a:schemeClr val="accent3"/>
                      </a:solidFill>
                    </a:lnR>
                    <a:lnT w="6350">
                      <a:solidFill>
                        <a:schemeClr val="accent3"/>
                      </a:solidFill>
                    </a:lnT>
                    <a:lnB w="6350">
                      <a:solidFill>
                        <a:schemeClr val="accent3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D9BA75-5376-46B8-A526-B2EA3E1B4813}"/>
              </a:ext>
            </a:extLst>
          </p:cNvPr>
          <p:cNvSpPr txBox="1"/>
          <p:nvPr/>
        </p:nvSpPr>
        <p:spPr>
          <a:xfrm>
            <a:off x="1026160" y="167640"/>
            <a:ext cx="9601200" cy="1485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pPr defTabSz="914400">
              <a:lnSpc>
                <a:spcPct val="89000"/>
              </a:lnSpc>
              <a:defRPr sz="4400">
                <a:solidFill>
                  <a:srgbClr val="191B0E"/>
                </a:solidFill>
              </a:defRPr>
            </a:pPr>
            <a:r>
              <a:rPr dirty="0"/>
              <a:t>Feature </a:t>
            </a:r>
            <a:r>
              <a:rPr lang="en-US" dirty="0"/>
              <a:t>– </a:t>
            </a:r>
            <a:r>
              <a:rPr lang="en-US" altLang="zh-CN" dirty="0"/>
              <a:t>Lips</a:t>
            </a:r>
            <a:r>
              <a:rPr lang="en-US" dirty="0"/>
              <a:t> 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B9E05D-058E-4951-9D24-FFF4E78D33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6505" y="1204277"/>
            <a:ext cx="3989260" cy="25621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03EB5CD-5CF3-40B7-AAD1-4B85D90D7B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4630" y="1653540"/>
            <a:ext cx="5143680" cy="443896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40A686F-02C2-4A4A-A01D-088ADDE1DC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2023" y="3766430"/>
            <a:ext cx="3989260" cy="2380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44899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itle 1"/>
          <p:cNvSpPr txBox="1">
            <a:spLocks noGrp="1"/>
          </p:cNvSpPr>
          <p:nvPr>
            <p:ph type="title"/>
          </p:nvPr>
        </p:nvSpPr>
        <p:spPr>
          <a:xfrm>
            <a:off x="1371599" y="685800"/>
            <a:ext cx="10474654" cy="1485900"/>
          </a:xfrm>
          <a:prstGeom prst="rect">
            <a:avLst/>
          </a:prstGeom>
        </p:spPr>
        <p:txBody>
          <a:bodyPr/>
          <a:lstStyle/>
          <a:p>
            <a:pPr>
              <a:defRPr sz="3900"/>
            </a:pPr>
            <a:r>
              <a:t>Feature Analysis - Lips </a:t>
            </a:r>
            <a:br>
              <a:rPr sz="2100"/>
            </a:br>
            <a:r>
              <a:rPr sz="2100"/>
              <a:t> Test Negative: Generated fake videos using targets’ (Obama) faces as masks </a:t>
            </a:r>
            <a:br>
              <a:rPr sz="2100"/>
            </a:br>
            <a:endParaRPr sz="2100"/>
          </a:p>
        </p:txBody>
      </p:sp>
      <p:graphicFrame>
        <p:nvGraphicFramePr>
          <p:cNvPr id="115" name="Table 9"/>
          <p:cNvGraphicFramePr/>
          <p:nvPr/>
        </p:nvGraphicFramePr>
        <p:xfrm>
          <a:off x="1005543" y="2237487"/>
          <a:ext cx="1138734" cy="4521611"/>
        </p:xfrm>
        <a:graphic>
          <a:graphicData uri="http://schemas.openxmlformats.org/drawingml/2006/table">
            <a:tbl>
              <a:tblPr firstRow="1" firstCol="1">
                <a:tableStyleId>{4C3C2611-4C71-4FC5-86AE-919BDF0F9419}</a:tableStyleId>
              </a:tblPr>
              <a:tblGrid>
                <a:gridCol w="6188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8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91469">
                <a:tc>
                  <a:txBody>
                    <a:bodyPr/>
                    <a:lstStyle/>
                    <a:p>
                      <a:pPr algn="l"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</a:rPr>
                        <a:t>Frame</a:t>
                      </a:r>
                    </a:p>
                  </a:txBody>
                  <a:tcPr marL="6350" marR="6350" marT="6350" marB="6350" anchor="b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</a:rPr>
                        <a:t>Overlap </a:t>
                      </a:r>
                    </a:p>
                  </a:txBody>
                  <a:tcPr marL="6350" marR="6350" marT="6350" marB="6350" anchor="b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65071">
                <a:tc>
                  <a:txBody>
                    <a:bodyPr/>
                    <a:lstStyle/>
                    <a:p>
                      <a:pPr algn="l"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</a:rPr>
                        <a:t>50</a:t>
                      </a:r>
                    </a:p>
                  </a:txBody>
                  <a:tcPr marL="6350" marR="6350" marT="6350" marB="6350" anchor="b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t>10</a:t>
                      </a:r>
                    </a:p>
                  </a:txBody>
                  <a:tcPr marL="6350" marR="6350" marT="6350" marB="6350" anchor="b" horzOverflow="overflow"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65071">
                <a:tc>
                  <a:txBody>
                    <a:bodyPr/>
                    <a:lstStyle/>
                    <a:p>
                      <a:pPr algn="l"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</a:rPr>
                        <a:t>100</a:t>
                      </a:r>
                    </a:p>
                  </a:txBody>
                  <a:tcPr marL="6350" marR="6350" marT="6350" marB="6350" anchor="b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t>10</a:t>
                      </a:r>
                    </a:p>
                  </a:txBody>
                  <a:tcPr marL="6350" marR="6350" marT="6350" marB="6350" anchor="b" horzOverflow="overflow"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1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3652" y="2857213"/>
            <a:ext cx="2413001" cy="1809751"/>
          </a:xfrm>
          <a:prstGeom prst="rect">
            <a:avLst/>
          </a:prstGeom>
          <a:ln w="12700">
            <a:miter lim="400000"/>
          </a:ln>
        </p:spPr>
      </p:pic>
      <p:pic>
        <p:nvPicPr>
          <p:cNvPr id="117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3035" y="2857213"/>
            <a:ext cx="2413001" cy="1809751"/>
          </a:xfrm>
          <a:prstGeom prst="rect">
            <a:avLst/>
          </a:prstGeom>
          <a:ln w="12700">
            <a:miter lim="400000"/>
          </a:ln>
        </p:spPr>
      </p:pic>
      <p:pic>
        <p:nvPicPr>
          <p:cNvPr id="118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0364" y="4852551"/>
            <a:ext cx="2413001" cy="1809751"/>
          </a:xfrm>
          <a:prstGeom prst="rect">
            <a:avLst/>
          </a:prstGeom>
          <a:ln w="12700">
            <a:miter lim="400000"/>
          </a:ln>
        </p:spPr>
      </p:pic>
      <p:pic>
        <p:nvPicPr>
          <p:cNvPr id="119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3035" y="4852551"/>
            <a:ext cx="2413001" cy="180975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0" name="Image" descr="Imag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93652" y="4852551"/>
            <a:ext cx="2413001" cy="180975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1" name="Image" descr="Image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20364" y="2857213"/>
            <a:ext cx="2413001" cy="180975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2" name="Image" descr="Image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96700" y="2857213"/>
            <a:ext cx="2413001" cy="180975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3" name="Image" descr="Image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96700" y="4852551"/>
            <a:ext cx="2413001" cy="180975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D9BA75-5376-46B8-A526-B2EA3E1B4813}"/>
              </a:ext>
            </a:extLst>
          </p:cNvPr>
          <p:cNvSpPr txBox="1"/>
          <p:nvPr/>
        </p:nvSpPr>
        <p:spPr>
          <a:xfrm>
            <a:off x="1026160" y="167640"/>
            <a:ext cx="9601200" cy="1485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pPr defTabSz="914400">
              <a:lnSpc>
                <a:spcPct val="89000"/>
              </a:lnSpc>
              <a:defRPr sz="4400">
                <a:solidFill>
                  <a:srgbClr val="191B0E"/>
                </a:solidFill>
              </a:defRPr>
            </a:pPr>
            <a:r>
              <a:rPr dirty="0"/>
              <a:t>Feature </a:t>
            </a:r>
            <a:r>
              <a:rPr lang="en-US" dirty="0"/>
              <a:t>– FAU </a:t>
            </a:r>
            <a:endParaRPr dirty="0"/>
          </a:p>
        </p:txBody>
      </p:sp>
      <p:pic>
        <p:nvPicPr>
          <p:cNvPr id="4" name="Picture 3" descr="A group of people posing for the camera&#10;&#10;Description automatically generated">
            <a:extLst>
              <a:ext uri="{FF2B5EF4-FFF2-40B4-BE49-F238E27FC236}">
                <a16:creationId xmlns:a16="http://schemas.microsoft.com/office/drawing/2014/main" id="{E6DA325B-9A90-4410-927E-A7ED4FF4871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6879" y="1209807"/>
            <a:ext cx="7054375" cy="365259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EB27CCD-D27C-4FD9-B01E-1C7D69947933}"/>
              </a:ext>
            </a:extLst>
          </p:cNvPr>
          <p:cNvSpPr/>
          <p:nvPr/>
        </p:nvSpPr>
        <p:spPr>
          <a:xfrm>
            <a:off x="4587590" y="4991854"/>
            <a:ext cx="41953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https://www.cs.cmu.edu/~face/facs.htm</a:t>
            </a:r>
          </a:p>
        </p:txBody>
      </p:sp>
    </p:spTree>
    <p:extLst>
      <p:ext uri="{BB962C8B-B14F-4D97-AF65-F5344CB8AC3E}">
        <p14:creationId xmlns:p14="http://schemas.microsoft.com/office/powerpoint/2010/main" val="4148186666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Title 1"/>
          <p:cNvSpPr txBox="1">
            <a:spLocks noGrp="1"/>
          </p:cNvSpPr>
          <p:nvPr>
            <p:ph type="title"/>
          </p:nvPr>
        </p:nvSpPr>
        <p:spPr>
          <a:xfrm>
            <a:off x="1371599" y="685800"/>
            <a:ext cx="10474654" cy="1485900"/>
          </a:xfrm>
          <a:prstGeom prst="rect">
            <a:avLst/>
          </a:prstGeom>
        </p:spPr>
        <p:txBody>
          <a:bodyPr/>
          <a:lstStyle/>
          <a:p>
            <a:pPr>
              <a:defRPr sz="3900"/>
            </a:pPr>
            <a:r>
              <a:t>Feature Analysis - FAU </a:t>
            </a:r>
            <a:br>
              <a:rPr sz="2100"/>
            </a:br>
            <a:r>
              <a:rPr sz="2100"/>
              <a:t>Test Negative: Generated fake videos using targets’ (Obama) faces as masks </a:t>
            </a:r>
            <a:br>
              <a:rPr sz="2100"/>
            </a:br>
            <a:endParaRPr sz="2100"/>
          </a:p>
        </p:txBody>
      </p:sp>
      <p:graphicFrame>
        <p:nvGraphicFramePr>
          <p:cNvPr id="126" name="Table 9"/>
          <p:cNvGraphicFramePr/>
          <p:nvPr/>
        </p:nvGraphicFramePr>
        <p:xfrm>
          <a:off x="1323475" y="2113079"/>
          <a:ext cx="1495166" cy="4521611"/>
        </p:xfrm>
        <a:graphic>
          <a:graphicData uri="http://schemas.openxmlformats.org/drawingml/2006/table">
            <a:tbl>
              <a:tblPr firstRow="1" firstCol="1">
                <a:tableStyleId>{4C3C2611-4C71-4FC5-86AE-919BDF0F9419}</a:tableStyleId>
              </a:tblPr>
              <a:tblGrid>
                <a:gridCol w="6188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6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91469">
                <a:tc>
                  <a:txBody>
                    <a:bodyPr/>
                    <a:lstStyle/>
                    <a:p>
                      <a:pPr algn="l"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</a:rPr>
                        <a:t>Frame</a:t>
                      </a:r>
                    </a:p>
                  </a:txBody>
                  <a:tcPr marL="6350" marR="6350" marT="6350" marB="6350" anchor="b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</a:rPr>
                        <a:t>Overlap </a:t>
                      </a:r>
                    </a:p>
                  </a:txBody>
                  <a:tcPr marL="6350" marR="6350" marT="6350" marB="6350" anchor="b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65071">
                <a:tc>
                  <a:txBody>
                    <a:bodyPr/>
                    <a:lstStyle/>
                    <a:p>
                      <a:pPr algn="l"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</a:rPr>
                        <a:t>50</a:t>
                      </a:r>
                    </a:p>
                  </a:txBody>
                  <a:tcPr marL="6350" marR="6350" marT="6350" marB="6350" anchor="b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t>10</a:t>
                      </a:r>
                    </a:p>
                  </a:txBody>
                  <a:tcPr marL="6350" marR="6350" marT="6350" marB="6350" anchor="b" horzOverflow="overflow"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65071">
                <a:tc>
                  <a:txBody>
                    <a:bodyPr/>
                    <a:lstStyle/>
                    <a:p>
                      <a:pPr algn="l"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</a:rPr>
                        <a:t>100</a:t>
                      </a:r>
                    </a:p>
                  </a:txBody>
                  <a:tcPr marL="6350" marR="6350" marT="6350" marB="6350" anchor="b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t>10</a:t>
                      </a:r>
                    </a:p>
                  </a:txBody>
                  <a:tcPr marL="6350" marR="6350" marT="6350" marB="6350" anchor="b" horzOverflow="overflow"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2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9919" y="4728143"/>
            <a:ext cx="2540001" cy="1905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8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2455" y="2732804"/>
            <a:ext cx="2540001" cy="1905002"/>
          </a:xfrm>
          <a:prstGeom prst="rect">
            <a:avLst/>
          </a:prstGeom>
          <a:ln w="12700">
            <a:miter lim="400000"/>
          </a:ln>
        </p:spPr>
      </p:pic>
      <p:pic>
        <p:nvPicPr>
          <p:cNvPr id="129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2455" y="4728143"/>
            <a:ext cx="2540001" cy="1905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0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39919" y="2732804"/>
            <a:ext cx="2540001" cy="1905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Title 1"/>
          <p:cNvSpPr txBox="1">
            <a:spLocks noGrp="1"/>
          </p:cNvSpPr>
          <p:nvPr>
            <p:ph type="title"/>
          </p:nvPr>
        </p:nvSpPr>
        <p:spPr>
          <a:xfrm>
            <a:off x="858673" y="91405"/>
            <a:ext cx="10474654" cy="1485901"/>
          </a:xfrm>
          <a:prstGeom prst="rect">
            <a:avLst/>
          </a:prstGeom>
        </p:spPr>
        <p:txBody>
          <a:bodyPr/>
          <a:lstStyle/>
          <a:p>
            <a:pPr>
              <a:defRPr sz="3900"/>
            </a:pPr>
            <a:r>
              <a:t>Feature Analysis - FAU</a:t>
            </a:r>
            <a:br/>
            <a:r>
              <a:rPr sz="2100"/>
              <a:t>Sequence = 100 Frame,  Overlap = 10 Frame </a:t>
            </a:r>
            <a:br>
              <a:rPr sz="2100"/>
            </a:br>
            <a:r>
              <a:rPr sz="2100"/>
              <a:t>Test Negative: Generated fake videos with </a:t>
            </a:r>
            <a:r>
              <a:rPr sz="2100" u="sng"/>
              <a:t>Obama</a:t>
            </a:r>
            <a:r>
              <a:rPr sz="2100"/>
              <a:t> mask vs. Other Politician(Hillary)  </a:t>
            </a:r>
            <a:br>
              <a:rPr sz="2100"/>
            </a:br>
            <a:endParaRPr sz="2100"/>
          </a:p>
        </p:txBody>
      </p:sp>
      <p:graphicFrame>
        <p:nvGraphicFramePr>
          <p:cNvPr id="133" name="Table 4"/>
          <p:cNvGraphicFramePr/>
          <p:nvPr>
            <p:extLst>
              <p:ext uri="{D42A27DB-BD31-4B8C-83A1-F6EECF244321}">
                <p14:modId xmlns:p14="http://schemas.microsoft.com/office/powerpoint/2010/main" val="3453495527"/>
              </p:ext>
            </p:extLst>
          </p:nvPr>
        </p:nvGraphicFramePr>
        <p:xfrm>
          <a:off x="1578279" y="1832281"/>
          <a:ext cx="1300302" cy="4863750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13003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395546">
                <a:tc>
                  <a:txBody>
                    <a:bodyPr/>
                    <a:lstStyle/>
                    <a:p>
                      <a:pPr algn="ctr"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600">
                          <a:solidFill>
                            <a:srgbClr val="FFFFFF"/>
                          </a:solidFill>
                        </a:rPr>
                        <a:t>FaceSwap Fake Videos for Obama  </a:t>
                      </a: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68204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1600" dirty="0">
                          <a:solidFill>
                            <a:srgbClr val="FFFFFF"/>
                          </a:solidFill>
                        </a:rPr>
                        <a:t>Other Politician</a:t>
                      </a:r>
                      <a:r>
                        <a:rPr lang="en-US" sz="1600" dirty="0">
                          <a:solidFill>
                            <a:srgbClr val="FFFFFF"/>
                          </a:solidFill>
                        </a:rPr>
                        <a:t> </a:t>
                      </a:r>
                      <a:r>
                        <a:rPr sz="1600" dirty="0">
                          <a:solidFill>
                            <a:srgbClr val="FFFFFF"/>
                          </a:solidFill>
                        </a:rPr>
                        <a:t>(Mixed)</a:t>
                      </a:r>
                    </a:p>
                  </a:txBody>
                  <a:tcPr marL="45720" marR="45720" horzOverflow="overflow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3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3906" y="1804782"/>
            <a:ext cx="3175001" cy="238125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5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0166" y="1804782"/>
            <a:ext cx="3175001" cy="238125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6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0166" y="4223829"/>
            <a:ext cx="3175001" cy="238125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7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3906" y="4223829"/>
            <a:ext cx="3175001" cy="238125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Crop">
  <a:themeElements>
    <a:clrScheme name="Crop">
      <a:dk1>
        <a:srgbClr val="000000"/>
      </a:dk1>
      <a:lt1>
        <a:srgbClr val="EFEDE3"/>
      </a:lt1>
      <a:dk2>
        <a:srgbClr val="A7A7A7"/>
      </a:dk2>
      <a:lt2>
        <a:srgbClr val="53535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0000FF"/>
      </a:hlink>
      <a:folHlink>
        <a:srgbClr val="FF00FF"/>
      </a:folHlink>
    </a:clrScheme>
    <a:fontScheme name="Crop">
      <a:majorFont>
        <a:latin typeface="Helvetica"/>
        <a:ea typeface="Helvetica"/>
        <a:cs typeface="Helvetica"/>
      </a:majorFont>
      <a:minorFont>
        <a:latin typeface="Franklin Gothic Book"/>
        <a:ea typeface="Franklin Gothic Book"/>
        <a:cs typeface="Franklin Gothic Book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34925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Franklin Gothic Boo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34925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Franklin Gothic Boo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Crop">
  <a:themeElements>
    <a:clrScheme name="Crop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0000FF"/>
      </a:hlink>
      <a:folHlink>
        <a:srgbClr val="FF00FF"/>
      </a:folHlink>
    </a:clrScheme>
    <a:fontScheme name="Crop">
      <a:majorFont>
        <a:latin typeface="Helvetica"/>
        <a:ea typeface="Helvetica"/>
        <a:cs typeface="Helvetica"/>
      </a:majorFont>
      <a:minorFont>
        <a:latin typeface="Franklin Gothic Book"/>
        <a:ea typeface="Franklin Gothic Book"/>
        <a:cs typeface="Franklin Gothic Book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34925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Franklin Gothic Boo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34925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Franklin Gothic Boo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</TotalTime>
  <Words>197</Words>
  <Application>Microsoft Office PowerPoint</Application>
  <PresentationFormat>Widescreen</PresentationFormat>
  <Paragraphs>96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Calibri</vt:lpstr>
      <vt:lpstr>Franklin Gothic Book</vt:lpstr>
      <vt:lpstr>Crop</vt:lpstr>
      <vt:lpstr>Fake Detect</vt:lpstr>
      <vt:lpstr>Data Overview</vt:lpstr>
      <vt:lpstr>PowerPoint Presentation</vt:lpstr>
      <vt:lpstr>PowerPoint Presentation</vt:lpstr>
      <vt:lpstr>Feature Analysis - Lips   Test Negative: Generated fake videos using targets’ (Obama) faces as masks  </vt:lpstr>
      <vt:lpstr>PowerPoint Presentation</vt:lpstr>
      <vt:lpstr>Feature Analysis - FAU  Test Negative: Generated fake videos using targets’ (Obama) faces as masks  </vt:lpstr>
      <vt:lpstr>Feature Analysis - FAU Sequence = 100 Frame,  Overlap = 10 Frame  Test Negative: Generated fake videos with Obama mask vs. Other Politician(Hillary) 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Fake Detect</dc:title>
  <cp:lastModifiedBy>Wang2, Shu</cp:lastModifiedBy>
  <cp:revision>11</cp:revision>
  <dcterms:modified xsi:type="dcterms:W3CDTF">2019-07-11T03:35:29Z</dcterms:modified>
</cp:coreProperties>
</file>